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94" r:id="rId3"/>
    <p:sldId id="425" r:id="rId5"/>
    <p:sldId id="320" r:id="rId6"/>
    <p:sldId id="317" r:id="rId7"/>
    <p:sldId id="379" r:id="rId8"/>
    <p:sldId id="464" r:id="rId9"/>
    <p:sldId id="465" r:id="rId10"/>
    <p:sldId id="466" r:id="rId11"/>
    <p:sldId id="468" r:id="rId12"/>
    <p:sldId id="505" r:id="rId13"/>
    <p:sldId id="325" r:id="rId14"/>
    <p:sldId id="428" r:id="rId15"/>
    <p:sldId id="429" r:id="rId16"/>
    <p:sldId id="430" r:id="rId17"/>
    <p:sldId id="431" r:id="rId18"/>
    <p:sldId id="432" r:id="rId19"/>
    <p:sldId id="433" r:id="rId20"/>
    <p:sldId id="434" r:id="rId21"/>
    <p:sldId id="435" r:id="rId22"/>
    <p:sldId id="397" r:id="rId23"/>
    <p:sldId id="437" r:id="rId24"/>
    <p:sldId id="442" r:id="rId25"/>
    <p:sldId id="436" r:id="rId26"/>
    <p:sldId id="441" r:id="rId27"/>
    <p:sldId id="506" r:id="rId28"/>
    <p:sldId id="354" r:id="rId29"/>
    <p:sldId id="440" r:id="rId30"/>
    <p:sldId id="353" r:id="rId31"/>
    <p:sldId id="398" r:id="rId32"/>
    <p:sldId id="438" r:id="rId33"/>
    <p:sldId id="361" r:id="rId34"/>
    <p:sldId id="444" r:id="rId35"/>
    <p:sldId id="443" r:id="rId36"/>
    <p:sldId id="445" r:id="rId37"/>
    <p:sldId id="439" r:id="rId38"/>
    <p:sldId id="467" r:id="rId39"/>
    <p:sldId id="453" r:id="rId40"/>
    <p:sldId id="446" r:id="rId41"/>
    <p:sldId id="451" r:id="rId42"/>
    <p:sldId id="426" r:id="rId43"/>
    <p:sldId id="399" r:id="rId44"/>
    <p:sldId id="452" r:id="rId45"/>
    <p:sldId id="454" r:id="rId46"/>
    <p:sldId id="455" r:id="rId47"/>
    <p:sldId id="373" r:id="rId48"/>
    <p:sldId id="450" r:id="rId49"/>
    <p:sldId id="508" r:id="rId50"/>
    <p:sldId id="507" r:id="rId51"/>
    <p:sldId id="513" r:id="rId52"/>
    <p:sldId id="514" r:id="rId53"/>
    <p:sldId id="512" r:id="rId54"/>
  </p:sldIdLst>
  <p:sldSz cx="9144000" cy="5143500" type="screen16x9"/>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A3C"/>
    <a:srgbClr val="EB8D90"/>
    <a:srgbClr val="F47430"/>
    <a:srgbClr val="AE0E16"/>
    <a:srgbClr val="CC6600"/>
    <a:srgbClr val="FFCC99"/>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5" autoAdjust="0"/>
    <p:restoredTop sz="86651" autoAdjust="0"/>
  </p:normalViewPr>
  <p:slideViewPr>
    <p:cSldViewPr>
      <p:cViewPr varScale="1">
        <p:scale>
          <a:sx n="84" d="100"/>
          <a:sy n="84" d="100"/>
        </p:scale>
        <p:origin x="1416" y="101"/>
      </p:cViewPr>
      <p:guideLst>
        <p:guide orient="horz" pos="1613"/>
        <p:guide pos="285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8.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 完成后关闭编辑母版即可。</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文件中的照片文字可修改。图片修改方法：右击照片</a:t>
            </a:r>
            <a:r>
              <a:rPr lang="en-US" altLang="zh-CN" dirty="0"/>
              <a:t>-</a:t>
            </a:r>
            <a:r>
              <a:rPr lang="zh-CN" altLang="en-US" dirty="0"/>
              <a:t>更改图片。选择照片即可修改。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文件中的照片文字可修改。图片修改方法：右击照片</a:t>
            </a:r>
            <a:r>
              <a:rPr lang="en-US" altLang="zh-CN" dirty="0"/>
              <a:t>-</a:t>
            </a:r>
            <a:r>
              <a:rPr lang="zh-CN" altLang="en-US" dirty="0"/>
              <a:t>更改图片。选择照片即可修改。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文件中的照片文字可修改。图片修改方法：右击照片</a:t>
            </a:r>
            <a:r>
              <a:rPr lang="en-US" altLang="zh-CN" dirty="0"/>
              <a:t>-</a:t>
            </a:r>
            <a:r>
              <a:rPr lang="zh-CN" altLang="en-US" dirty="0"/>
              <a:t>更改图片。选择照片即可修改。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文件中的照片文字可修改。图片修改方法：右击照片</a:t>
            </a:r>
            <a:r>
              <a:rPr lang="en-US" altLang="zh-CN" dirty="0"/>
              <a:t>-</a:t>
            </a:r>
            <a:r>
              <a:rPr lang="zh-CN" altLang="en-US" dirty="0"/>
              <a:t>更改图片。选择照片即可修改。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文件中的照片文字可修改。图片修改方法：右击照片</a:t>
            </a:r>
            <a:r>
              <a:rPr lang="en-US" altLang="zh-CN" dirty="0"/>
              <a:t>-</a:t>
            </a:r>
            <a:r>
              <a:rPr lang="zh-CN" altLang="en-US" dirty="0"/>
              <a:t>更改图片。选择照片即可修改。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文件中的照片文字可修改。图片修改方法：右击照片</a:t>
            </a:r>
            <a:r>
              <a:rPr lang="en-US" altLang="zh-CN" dirty="0"/>
              <a:t>-</a:t>
            </a:r>
            <a:r>
              <a:rPr lang="zh-CN" altLang="en-US" dirty="0"/>
              <a:t>更改图片。选择照片即可修改。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7" name="Picture 3" descr="L:\下载\十款牛皮纸合成高清背景纹理素材\567f33e3e186c\牛皮纸\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
            <a:ext cx="9144001" cy="5146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5" name="Group 34"/>
          <p:cNvGrpSpPr/>
          <p:nvPr userDrawn="1"/>
        </p:nvGrpSpPr>
        <p:grpSpPr>
          <a:xfrm>
            <a:off x="75982" y="289155"/>
            <a:ext cx="287999" cy="256629"/>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0" name="Oval 39"/>
          <p:cNvSpPr>
            <a:spLocks noChangeAspect="1"/>
          </p:cNvSpPr>
          <p:nvPr userDrawn="1"/>
        </p:nvSpPr>
        <p:spPr>
          <a:xfrm>
            <a:off x="488477" y="1336560"/>
            <a:ext cx="1367992" cy="1231193"/>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Picture Placeholder 2"/>
          <p:cNvSpPr>
            <a:spLocks noGrp="1" noChangeAspect="1"/>
          </p:cNvSpPr>
          <p:nvPr>
            <p:ph type="pic" sz="quarter" idx="17"/>
          </p:nvPr>
        </p:nvSpPr>
        <p:spPr>
          <a:xfrm>
            <a:off x="412280"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9" name="Text Placeholder 7"/>
          <p:cNvSpPr>
            <a:spLocks noGrp="1"/>
          </p:cNvSpPr>
          <p:nvPr>
            <p:ph type="body" sz="quarter" idx="18" hasCustomPrompt="1"/>
          </p:nvPr>
        </p:nvSpPr>
        <p:spPr>
          <a:xfrm>
            <a:off x="427038"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70" name="Text Placeholder 7"/>
          <p:cNvSpPr>
            <a:spLocks noGrp="1"/>
          </p:cNvSpPr>
          <p:nvPr>
            <p:ph type="body" sz="quarter" idx="19" hasCustomPrompt="1"/>
          </p:nvPr>
        </p:nvSpPr>
        <p:spPr>
          <a:xfrm>
            <a:off x="427038"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1" name="Text Placeholder 2"/>
          <p:cNvSpPr>
            <a:spLocks noGrp="1"/>
          </p:cNvSpPr>
          <p:nvPr>
            <p:ph type="body" sz="quarter" idx="16" hasCustomPrompt="1"/>
          </p:nvPr>
        </p:nvSpPr>
        <p:spPr>
          <a:xfrm>
            <a:off x="427039"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2" name="Text Placeholder 7"/>
          <p:cNvSpPr>
            <a:spLocks noGrp="1"/>
          </p:cNvSpPr>
          <p:nvPr>
            <p:ph type="body" sz="quarter" idx="39" hasCustomPrompt="1"/>
          </p:nvPr>
        </p:nvSpPr>
        <p:spPr>
          <a:xfrm>
            <a:off x="1004136"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85" name="Straight Connector 84"/>
          <p:cNvCxnSpPr/>
          <p:nvPr userDrawn="1"/>
        </p:nvCxnSpPr>
        <p:spPr>
          <a:xfrm>
            <a:off x="22987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8" name="Oval 107"/>
          <p:cNvSpPr>
            <a:spLocks noChangeAspect="1"/>
          </p:cNvSpPr>
          <p:nvPr userDrawn="1"/>
        </p:nvSpPr>
        <p:spPr>
          <a:xfrm>
            <a:off x="2697518" y="1336560"/>
            <a:ext cx="1367992" cy="1231193"/>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Picture Placeholder 2"/>
          <p:cNvSpPr>
            <a:spLocks noGrp="1" noChangeAspect="1"/>
          </p:cNvSpPr>
          <p:nvPr>
            <p:ph type="pic" sz="quarter" idx="55"/>
          </p:nvPr>
        </p:nvSpPr>
        <p:spPr>
          <a:xfrm>
            <a:off x="2621321"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14" name="Text Placeholder 7"/>
          <p:cNvSpPr>
            <a:spLocks noGrp="1"/>
          </p:cNvSpPr>
          <p:nvPr>
            <p:ph type="body" sz="quarter" idx="41" hasCustomPrompt="1"/>
          </p:nvPr>
        </p:nvSpPr>
        <p:spPr>
          <a:xfrm>
            <a:off x="2594504"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15" name="Text Placeholder 7"/>
          <p:cNvSpPr>
            <a:spLocks noGrp="1"/>
          </p:cNvSpPr>
          <p:nvPr>
            <p:ph type="body" sz="quarter" idx="42" hasCustomPrompt="1"/>
          </p:nvPr>
        </p:nvSpPr>
        <p:spPr>
          <a:xfrm>
            <a:off x="2594504"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16" name="Text Placeholder 2"/>
          <p:cNvSpPr>
            <a:spLocks noGrp="1"/>
          </p:cNvSpPr>
          <p:nvPr>
            <p:ph type="body" sz="quarter" idx="43" hasCustomPrompt="1"/>
          </p:nvPr>
        </p:nvSpPr>
        <p:spPr>
          <a:xfrm>
            <a:off x="2594505"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17" name="Text Placeholder 7"/>
          <p:cNvSpPr>
            <a:spLocks noGrp="1"/>
          </p:cNvSpPr>
          <p:nvPr>
            <p:ph type="body" sz="quarter" idx="44" hasCustomPrompt="1"/>
          </p:nvPr>
        </p:nvSpPr>
        <p:spPr>
          <a:xfrm>
            <a:off x="3171602"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126" name="Straight Connector 125"/>
          <p:cNvCxnSpPr/>
          <p:nvPr userDrawn="1"/>
        </p:nvCxnSpPr>
        <p:spPr>
          <a:xfrm>
            <a:off x="45085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1" name="Oval 140"/>
          <p:cNvSpPr>
            <a:spLocks noChangeAspect="1"/>
          </p:cNvSpPr>
          <p:nvPr userDrawn="1"/>
        </p:nvSpPr>
        <p:spPr>
          <a:xfrm>
            <a:off x="4949648" y="1336560"/>
            <a:ext cx="1367992" cy="1231193"/>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Picture Placeholder 2"/>
          <p:cNvSpPr>
            <a:spLocks noGrp="1" noChangeAspect="1"/>
          </p:cNvSpPr>
          <p:nvPr>
            <p:ph type="pic" sz="quarter" idx="56"/>
          </p:nvPr>
        </p:nvSpPr>
        <p:spPr>
          <a:xfrm>
            <a:off x="4873451"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45" name="Text Placeholder 7"/>
          <p:cNvSpPr>
            <a:spLocks noGrp="1"/>
          </p:cNvSpPr>
          <p:nvPr>
            <p:ph type="body" sz="quarter" idx="46" hasCustomPrompt="1"/>
          </p:nvPr>
        </p:nvSpPr>
        <p:spPr>
          <a:xfrm>
            <a:off x="4846634"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46" name="Text Placeholder 7"/>
          <p:cNvSpPr>
            <a:spLocks noGrp="1"/>
          </p:cNvSpPr>
          <p:nvPr>
            <p:ph type="body" sz="quarter" idx="47" hasCustomPrompt="1"/>
          </p:nvPr>
        </p:nvSpPr>
        <p:spPr>
          <a:xfrm>
            <a:off x="4846634"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7" name="Text Placeholder 2"/>
          <p:cNvSpPr>
            <a:spLocks noGrp="1"/>
          </p:cNvSpPr>
          <p:nvPr>
            <p:ph type="body" sz="quarter" idx="48" hasCustomPrompt="1"/>
          </p:nvPr>
        </p:nvSpPr>
        <p:spPr>
          <a:xfrm>
            <a:off x="4846635"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8" name="Text Placeholder 7"/>
          <p:cNvSpPr>
            <a:spLocks noGrp="1"/>
          </p:cNvSpPr>
          <p:nvPr>
            <p:ph type="body" sz="quarter" idx="49" hasCustomPrompt="1"/>
          </p:nvPr>
        </p:nvSpPr>
        <p:spPr>
          <a:xfrm>
            <a:off x="5423732"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153" name="Straight Connector 152"/>
          <p:cNvCxnSpPr/>
          <p:nvPr userDrawn="1"/>
        </p:nvCxnSpPr>
        <p:spPr>
          <a:xfrm>
            <a:off x="67691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0" name="Oval 159"/>
          <p:cNvSpPr>
            <a:spLocks noChangeAspect="1"/>
          </p:cNvSpPr>
          <p:nvPr userDrawn="1"/>
        </p:nvSpPr>
        <p:spPr>
          <a:xfrm>
            <a:off x="7183433" y="1336560"/>
            <a:ext cx="1367992" cy="1231193"/>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Picture Placeholder 2"/>
          <p:cNvSpPr>
            <a:spLocks noGrp="1" noChangeAspect="1"/>
          </p:cNvSpPr>
          <p:nvPr>
            <p:ph type="pic" sz="quarter" idx="57"/>
          </p:nvPr>
        </p:nvSpPr>
        <p:spPr>
          <a:xfrm>
            <a:off x="7107236"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62" name="Text Placeholder 7"/>
          <p:cNvSpPr>
            <a:spLocks noGrp="1"/>
          </p:cNvSpPr>
          <p:nvPr>
            <p:ph type="body" sz="quarter" idx="51" hasCustomPrompt="1"/>
          </p:nvPr>
        </p:nvSpPr>
        <p:spPr>
          <a:xfrm>
            <a:off x="7107233"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63" name="Text Placeholder 7"/>
          <p:cNvSpPr>
            <a:spLocks noGrp="1"/>
          </p:cNvSpPr>
          <p:nvPr>
            <p:ph type="body" sz="quarter" idx="52" hasCustomPrompt="1"/>
          </p:nvPr>
        </p:nvSpPr>
        <p:spPr>
          <a:xfrm>
            <a:off x="7107233"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4" name="Text Placeholder 2"/>
          <p:cNvSpPr>
            <a:spLocks noGrp="1"/>
          </p:cNvSpPr>
          <p:nvPr>
            <p:ph type="body" sz="quarter" idx="53" hasCustomPrompt="1"/>
          </p:nvPr>
        </p:nvSpPr>
        <p:spPr>
          <a:xfrm>
            <a:off x="7107234"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65" name="Text Placeholder 7"/>
          <p:cNvSpPr>
            <a:spLocks noGrp="1"/>
          </p:cNvSpPr>
          <p:nvPr>
            <p:ph type="body" sz="quarter" idx="54" hasCustomPrompt="1"/>
          </p:nvPr>
        </p:nvSpPr>
        <p:spPr>
          <a:xfrm>
            <a:off x="7684331"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animEffect transition="in" filter="fade">
                                      <p:cBhvr>
                                        <p:cTn id="28" dur="500"/>
                                        <p:tgtEl>
                                          <p:spTgt spid="41"/>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69">
                                            <p:txEl>
                                              <p:pRg st="0" end="0"/>
                                            </p:txEl>
                                          </p:spTgt>
                                        </p:tgtEl>
                                        <p:attrNameLst>
                                          <p:attrName>style.visibility</p:attrName>
                                        </p:attrNameLst>
                                      </p:cBhvr>
                                      <p:to>
                                        <p:strVal val="visible"/>
                                      </p:to>
                                    </p:set>
                                    <p:animEffect transition="in" filter="fade">
                                      <p:cBhvr>
                                        <p:cTn id="31" dur="400"/>
                                        <p:tgtEl>
                                          <p:spTgt spid="69">
                                            <p:txEl>
                                              <p:pRg st="0" end="0"/>
                                            </p:txEl>
                                          </p:spTgt>
                                        </p:tgtEl>
                                      </p:cBhvr>
                                    </p:animEffect>
                                    <p:anim calcmode="lin" valueType="num">
                                      <p:cBhvr>
                                        <p:cTn id="32"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33" dur="400" fill="hold"/>
                                        <p:tgtEl>
                                          <p:spTgt spid="6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
                                  </p:stCondLst>
                                  <p:childTnLst>
                                    <p:set>
                                      <p:cBhvr>
                                        <p:cTn id="35" dur="1" fill="hold">
                                          <p:stCondLst>
                                            <p:cond delay="0"/>
                                          </p:stCondLst>
                                        </p:cTn>
                                        <p:tgtEl>
                                          <p:spTgt spid="70">
                                            <p:txEl>
                                              <p:pRg st="0" end="0"/>
                                            </p:txEl>
                                          </p:spTgt>
                                        </p:tgtEl>
                                        <p:attrNameLst>
                                          <p:attrName>style.visibility</p:attrName>
                                        </p:attrNameLst>
                                      </p:cBhvr>
                                      <p:to>
                                        <p:strVal val="visible"/>
                                      </p:to>
                                    </p:set>
                                    <p:animEffect transition="in" filter="fade">
                                      <p:cBhvr>
                                        <p:cTn id="36" dur="500"/>
                                        <p:tgtEl>
                                          <p:spTgt spid="70">
                                            <p:txEl>
                                              <p:pRg st="0" end="0"/>
                                            </p:txEl>
                                          </p:spTgt>
                                        </p:tgtEl>
                                      </p:cBhvr>
                                    </p:animEffect>
                                    <p:anim calcmode="lin" valueType="num">
                                      <p:cBhvr>
                                        <p:cTn id="37"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70">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71">
                                            <p:txEl>
                                              <p:pRg st="0" end="0"/>
                                            </p:txEl>
                                          </p:spTgt>
                                        </p:tgtEl>
                                        <p:attrNameLst>
                                          <p:attrName>style.visibility</p:attrName>
                                        </p:attrNameLst>
                                      </p:cBhvr>
                                      <p:to>
                                        <p:strVal val="visible"/>
                                      </p:to>
                                    </p:set>
                                    <p:animEffect transition="in" filter="fade">
                                      <p:cBhvr>
                                        <p:cTn id="41" dur="500"/>
                                        <p:tgtEl>
                                          <p:spTgt spid="71">
                                            <p:txEl>
                                              <p:pRg st="0" end="0"/>
                                            </p:txEl>
                                          </p:spTgt>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72">
                                            <p:txEl>
                                              <p:pRg st="0" end="0"/>
                                            </p:txEl>
                                          </p:spTgt>
                                        </p:tgtEl>
                                        <p:attrNameLst>
                                          <p:attrName>style.visibility</p:attrName>
                                        </p:attrNameLst>
                                      </p:cBhvr>
                                      <p:to>
                                        <p:strVal val="visible"/>
                                      </p:to>
                                    </p:set>
                                    <p:anim calcmode="lin" valueType="num">
                                      <p:cBhvr>
                                        <p:cTn id="45"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72">
                                            <p:txEl>
                                              <p:pRg st="0" end="0"/>
                                            </p:txEl>
                                          </p:spTgt>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up)">
                                      <p:cBhvr>
                                        <p:cTn id="51" dur="500"/>
                                        <p:tgtEl>
                                          <p:spTgt spid="8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8"/>
                                        </p:tgtEl>
                                        <p:attrNameLst>
                                          <p:attrName>style.visibility</p:attrName>
                                        </p:attrNameLst>
                                      </p:cBhvr>
                                      <p:to>
                                        <p:strVal val="visible"/>
                                      </p:to>
                                    </p:set>
                                    <p:anim calcmode="lin" valueType="num">
                                      <p:cBhvr>
                                        <p:cTn id="54" dur="500" fill="hold"/>
                                        <p:tgtEl>
                                          <p:spTgt spid="108"/>
                                        </p:tgtEl>
                                        <p:attrNameLst>
                                          <p:attrName>ppt_w</p:attrName>
                                        </p:attrNameLst>
                                      </p:cBhvr>
                                      <p:tavLst>
                                        <p:tav tm="0">
                                          <p:val>
                                            <p:fltVal val="0"/>
                                          </p:val>
                                        </p:tav>
                                        <p:tav tm="100000">
                                          <p:val>
                                            <p:strVal val="#ppt_w"/>
                                          </p:val>
                                        </p:tav>
                                      </p:tavLst>
                                    </p:anim>
                                    <p:anim calcmode="lin" valueType="num">
                                      <p:cBhvr>
                                        <p:cTn id="55" dur="500" fill="hold"/>
                                        <p:tgtEl>
                                          <p:spTgt spid="108"/>
                                        </p:tgtEl>
                                        <p:attrNameLst>
                                          <p:attrName>ppt_h</p:attrName>
                                        </p:attrNameLst>
                                      </p:cBhvr>
                                      <p:tavLst>
                                        <p:tav tm="0">
                                          <p:val>
                                            <p:fltVal val="0"/>
                                          </p:val>
                                        </p:tav>
                                        <p:tav tm="100000">
                                          <p:val>
                                            <p:strVal val="#ppt_h"/>
                                          </p:val>
                                        </p:tav>
                                      </p:tavLst>
                                    </p:anim>
                                    <p:animEffect transition="in" filter="fade">
                                      <p:cBhvr>
                                        <p:cTn id="56" dur="500"/>
                                        <p:tgtEl>
                                          <p:spTgt spid="108"/>
                                        </p:tgtEl>
                                      </p:cBhvr>
                                    </p:animEffect>
                                  </p:childTnLst>
                                </p:cTn>
                              </p:par>
                            </p:childTnLst>
                          </p:cTn>
                        </p:par>
                        <p:par>
                          <p:cTn id="57" fill="hold">
                            <p:stCondLst>
                              <p:cond delay="2000"/>
                            </p:stCondLst>
                            <p:childTnLst>
                              <p:par>
                                <p:cTn id="58" presetID="53" presetClass="entr" presetSubtype="16" fill="hold" grpId="0" nodeType="afterEffect" nodePh="1">
                                  <p:stCondLst>
                                    <p:cond delay="0"/>
                                  </p:stCondLst>
                                  <p:endCondLst>
                                    <p:cond evt="begin" delay="0">
                                      <p:tn val="58"/>
                                    </p:cond>
                                  </p:endCondLst>
                                  <p:childTnLst>
                                    <p:set>
                                      <p:cBhvr>
                                        <p:cTn id="59" dur="1" fill="hold">
                                          <p:stCondLst>
                                            <p:cond delay="0"/>
                                          </p:stCondLst>
                                        </p:cTn>
                                        <p:tgtEl>
                                          <p:spTgt spid="109"/>
                                        </p:tgtEl>
                                        <p:attrNameLst>
                                          <p:attrName>style.visibility</p:attrName>
                                        </p:attrNameLst>
                                      </p:cBhvr>
                                      <p:to>
                                        <p:strVal val="visible"/>
                                      </p:to>
                                    </p:set>
                                    <p:anim calcmode="lin" valueType="num">
                                      <p:cBhvr>
                                        <p:cTn id="60" dur="500" fill="hold"/>
                                        <p:tgtEl>
                                          <p:spTgt spid="109"/>
                                        </p:tgtEl>
                                        <p:attrNameLst>
                                          <p:attrName>ppt_w</p:attrName>
                                        </p:attrNameLst>
                                      </p:cBhvr>
                                      <p:tavLst>
                                        <p:tav tm="0">
                                          <p:val>
                                            <p:fltVal val="0"/>
                                          </p:val>
                                        </p:tav>
                                        <p:tav tm="100000">
                                          <p:val>
                                            <p:strVal val="#ppt_w"/>
                                          </p:val>
                                        </p:tav>
                                      </p:tavLst>
                                    </p:anim>
                                    <p:anim calcmode="lin" valueType="num">
                                      <p:cBhvr>
                                        <p:cTn id="61" dur="500" fill="hold"/>
                                        <p:tgtEl>
                                          <p:spTgt spid="109"/>
                                        </p:tgtEl>
                                        <p:attrNameLst>
                                          <p:attrName>ppt_h</p:attrName>
                                        </p:attrNameLst>
                                      </p:cBhvr>
                                      <p:tavLst>
                                        <p:tav tm="0">
                                          <p:val>
                                            <p:fltVal val="0"/>
                                          </p:val>
                                        </p:tav>
                                        <p:tav tm="100000">
                                          <p:val>
                                            <p:strVal val="#ppt_h"/>
                                          </p:val>
                                        </p:tav>
                                      </p:tavLst>
                                    </p:anim>
                                    <p:animEffect transition="in" filter="fade">
                                      <p:cBhvr>
                                        <p:cTn id="62" dur="500"/>
                                        <p:tgtEl>
                                          <p:spTgt spid="109"/>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14">
                                            <p:txEl>
                                              <p:pRg st="0" end="0"/>
                                            </p:txEl>
                                          </p:spTgt>
                                        </p:tgtEl>
                                        <p:attrNameLst>
                                          <p:attrName>style.visibility</p:attrName>
                                        </p:attrNameLst>
                                      </p:cBhvr>
                                      <p:to>
                                        <p:strVal val="visible"/>
                                      </p:to>
                                    </p:set>
                                    <p:animEffect transition="in" filter="fade">
                                      <p:cBhvr>
                                        <p:cTn id="65" dur="400"/>
                                        <p:tgtEl>
                                          <p:spTgt spid="114">
                                            <p:txEl>
                                              <p:pRg st="0" end="0"/>
                                            </p:txEl>
                                          </p:spTgt>
                                        </p:tgtEl>
                                      </p:cBhvr>
                                    </p:animEffect>
                                    <p:anim calcmode="lin" valueType="num">
                                      <p:cBhvr>
                                        <p:cTn id="66"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14">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115">
                                            <p:txEl>
                                              <p:pRg st="0" end="0"/>
                                            </p:txEl>
                                          </p:spTgt>
                                        </p:tgtEl>
                                        <p:attrNameLst>
                                          <p:attrName>style.visibility</p:attrName>
                                        </p:attrNameLst>
                                      </p:cBhvr>
                                      <p:to>
                                        <p:strVal val="visible"/>
                                      </p:to>
                                    </p:set>
                                    <p:animEffect transition="in" filter="fade">
                                      <p:cBhvr>
                                        <p:cTn id="70" dur="500"/>
                                        <p:tgtEl>
                                          <p:spTgt spid="115">
                                            <p:txEl>
                                              <p:pRg st="0" end="0"/>
                                            </p:txEl>
                                          </p:spTgt>
                                        </p:tgtEl>
                                      </p:cBhvr>
                                    </p:animEffect>
                                    <p:anim calcmode="lin" valueType="num">
                                      <p:cBhvr>
                                        <p:cTn id="71" dur="500" fill="hold"/>
                                        <p:tgtEl>
                                          <p:spTgt spid="115">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115">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116">
                                            <p:txEl>
                                              <p:pRg st="0" end="0"/>
                                            </p:txEl>
                                          </p:spTgt>
                                        </p:tgtEl>
                                        <p:attrNameLst>
                                          <p:attrName>style.visibility</p:attrName>
                                        </p:attrNameLst>
                                      </p:cBhvr>
                                      <p:to>
                                        <p:strVal val="visible"/>
                                      </p:to>
                                    </p:set>
                                    <p:animEffect transition="in" filter="fade">
                                      <p:cBhvr>
                                        <p:cTn id="75" dur="500"/>
                                        <p:tgtEl>
                                          <p:spTgt spid="116">
                                            <p:txEl>
                                              <p:pRg st="0" end="0"/>
                                            </p:txEl>
                                          </p:spTgt>
                                        </p:tgtEl>
                                      </p:cBhvr>
                                    </p:animEffect>
                                  </p:childTnLst>
                                </p:cTn>
                              </p:par>
                            </p:childTnLst>
                          </p:cTn>
                        </p:par>
                        <p:par>
                          <p:cTn id="76" fill="hold">
                            <p:stCondLst>
                              <p:cond delay="2500"/>
                            </p:stCondLst>
                            <p:childTnLst>
                              <p:par>
                                <p:cTn id="77" presetID="53" presetClass="entr" presetSubtype="16" fill="hold" grpId="0" nodeType="afterEffect">
                                  <p:stCondLst>
                                    <p:cond delay="0"/>
                                  </p:stCondLst>
                                  <p:childTnLst>
                                    <p:set>
                                      <p:cBhvr>
                                        <p:cTn id="78" dur="1" fill="hold">
                                          <p:stCondLst>
                                            <p:cond delay="0"/>
                                          </p:stCondLst>
                                        </p:cTn>
                                        <p:tgtEl>
                                          <p:spTgt spid="117">
                                            <p:txEl>
                                              <p:pRg st="0" end="0"/>
                                            </p:txEl>
                                          </p:spTgt>
                                        </p:tgtEl>
                                        <p:attrNameLst>
                                          <p:attrName>style.visibility</p:attrName>
                                        </p:attrNameLst>
                                      </p:cBhvr>
                                      <p:to>
                                        <p:strVal val="visible"/>
                                      </p:to>
                                    </p:set>
                                    <p:anim calcmode="lin" valueType="num">
                                      <p:cBhvr>
                                        <p:cTn id="79" dur="3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117">
                                            <p:txEl>
                                              <p:pRg st="0" end="0"/>
                                            </p:txEl>
                                          </p:spTgt>
                                        </p:tgtEl>
                                      </p:cBhvr>
                                    </p:animEffect>
                                  </p:childTnLst>
                                </p:cTn>
                              </p:par>
                            </p:childTnLst>
                          </p:cTn>
                        </p:par>
                        <p:par>
                          <p:cTn id="82" fill="hold">
                            <p:stCondLst>
                              <p:cond delay="3000"/>
                            </p:stCondLst>
                            <p:childTnLst>
                              <p:par>
                                <p:cTn id="83" presetID="22" presetClass="entr" presetSubtype="1" fill="hold" nodeType="afterEffect">
                                  <p:stCondLst>
                                    <p:cond delay="0"/>
                                  </p:stCondLst>
                                  <p:childTnLst>
                                    <p:set>
                                      <p:cBhvr>
                                        <p:cTn id="84" dur="1" fill="hold">
                                          <p:stCondLst>
                                            <p:cond delay="0"/>
                                          </p:stCondLst>
                                        </p:cTn>
                                        <p:tgtEl>
                                          <p:spTgt spid="126"/>
                                        </p:tgtEl>
                                        <p:attrNameLst>
                                          <p:attrName>style.visibility</p:attrName>
                                        </p:attrNameLst>
                                      </p:cBhvr>
                                      <p:to>
                                        <p:strVal val="visible"/>
                                      </p:to>
                                    </p:set>
                                    <p:animEffect transition="in" filter="wipe(up)">
                                      <p:cBhvr>
                                        <p:cTn id="85" dur="500"/>
                                        <p:tgtEl>
                                          <p:spTgt spid="126"/>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41"/>
                                        </p:tgtEl>
                                        <p:attrNameLst>
                                          <p:attrName>style.visibility</p:attrName>
                                        </p:attrNameLst>
                                      </p:cBhvr>
                                      <p:to>
                                        <p:strVal val="visible"/>
                                      </p:to>
                                    </p:set>
                                    <p:anim calcmode="lin" valueType="num">
                                      <p:cBhvr>
                                        <p:cTn id="88" dur="500" fill="hold"/>
                                        <p:tgtEl>
                                          <p:spTgt spid="141"/>
                                        </p:tgtEl>
                                        <p:attrNameLst>
                                          <p:attrName>ppt_w</p:attrName>
                                        </p:attrNameLst>
                                      </p:cBhvr>
                                      <p:tavLst>
                                        <p:tav tm="0">
                                          <p:val>
                                            <p:fltVal val="0"/>
                                          </p:val>
                                        </p:tav>
                                        <p:tav tm="100000">
                                          <p:val>
                                            <p:strVal val="#ppt_w"/>
                                          </p:val>
                                        </p:tav>
                                      </p:tavLst>
                                    </p:anim>
                                    <p:anim calcmode="lin" valueType="num">
                                      <p:cBhvr>
                                        <p:cTn id="89" dur="500" fill="hold"/>
                                        <p:tgtEl>
                                          <p:spTgt spid="141"/>
                                        </p:tgtEl>
                                        <p:attrNameLst>
                                          <p:attrName>ppt_h</p:attrName>
                                        </p:attrNameLst>
                                      </p:cBhvr>
                                      <p:tavLst>
                                        <p:tav tm="0">
                                          <p:val>
                                            <p:fltVal val="0"/>
                                          </p:val>
                                        </p:tav>
                                        <p:tav tm="100000">
                                          <p:val>
                                            <p:strVal val="#ppt_h"/>
                                          </p:val>
                                        </p:tav>
                                      </p:tavLst>
                                    </p:anim>
                                    <p:animEffect transition="in" filter="fade">
                                      <p:cBhvr>
                                        <p:cTn id="90" dur="500"/>
                                        <p:tgtEl>
                                          <p:spTgt spid="141"/>
                                        </p:tgtEl>
                                      </p:cBhvr>
                                    </p:animEffect>
                                  </p:childTnLst>
                                </p:cTn>
                              </p:par>
                            </p:childTnLst>
                          </p:cTn>
                        </p:par>
                        <p:par>
                          <p:cTn id="91" fill="hold">
                            <p:stCondLst>
                              <p:cond delay="3500"/>
                            </p:stCondLst>
                            <p:childTnLst>
                              <p:par>
                                <p:cTn id="92" presetID="53" presetClass="entr" presetSubtype="16" fill="hold" grpId="0" nodeType="afterEffect" nodePh="1">
                                  <p:stCondLst>
                                    <p:cond delay="0"/>
                                  </p:stCondLst>
                                  <p:endCondLst>
                                    <p:cond evt="begin" delay="0">
                                      <p:tn val="92"/>
                                    </p:cond>
                                  </p:endCondLst>
                                  <p:childTnLst>
                                    <p:set>
                                      <p:cBhvr>
                                        <p:cTn id="93" dur="1" fill="hold">
                                          <p:stCondLst>
                                            <p:cond delay="0"/>
                                          </p:stCondLst>
                                        </p:cTn>
                                        <p:tgtEl>
                                          <p:spTgt spid="142"/>
                                        </p:tgtEl>
                                        <p:attrNameLst>
                                          <p:attrName>style.visibility</p:attrName>
                                        </p:attrNameLst>
                                      </p:cBhvr>
                                      <p:to>
                                        <p:strVal val="visible"/>
                                      </p:to>
                                    </p:set>
                                    <p:anim calcmode="lin" valueType="num">
                                      <p:cBhvr>
                                        <p:cTn id="94" dur="500" fill="hold"/>
                                        <p:tgtEl>
                                          <p:spTgt spid="142"/>
                                        </p:tgtEl>
                                        <p:attrNameLst>
                                          <p:attrName>ppt_w</p:attrName>
                                        </p:attrNameLst>
                                      </p:cBhvr>
                                      <p:tavLst>
                                        <p:tav tm="0">
                                          <p:val>
                                            <p:fltVal val="0"/>
                                          </p:val>
                                        </p:tav>
                                        <p:tav tm="100000">
                                          <p:val>
                                            <p:strVal val="#ppt_w"/>
                                          </p:val>
                                        </p:tav>
                                      </p:tavLst>
                                    </p:anim>
                                    <p:anim calcmode="lin" valueType="num">
                                      <p:cBhvr>
                                        <p:cTn id="95" dur="500" fill="hold"/>
                                        <p:tgtEl>
                                          <p:spTgt spid="142"/>
                                        </p:tgtEl>
                                        <p:attrNameLst>
                                          <p:attrName>ppt_h</p:attrName>
                                        </p:attrNameLst>
                                      </p:cBhvr>
                                      <p:tavLst>
                                        <p:tav tm="0">
                                          <p:val>
                                            <p:fltVal val="0"/>
                                          </p:val>
                                        </p:tav>
                                        <p:tav tm="100000">
                                          <p:val>
                                            <p:strVal val="#ppt_h"/>
                                          </p:val>
                                        </p:tav>
                                      </p:tavLst>
                                    </p:anim>
                                    <p:animEffect transition="in" filter="fade">
                                      <p:cBhvr>
                                        <p:cTn id="96" dur="500"/>
                                        <p:tgtEl>
                                          <p:spTgt spid="142"/>
                                        </p:tgtEl>
                                      </p:cBhvr>
                                    </p:animEffect>
                                  </p:childTnLst>
                                </p:cTn>
                              </p:par>
                              <p:par>
                                <p:cTn id="97" presetID="42" presetClass="entr" presetSubtype="0" fill="hold" grpId="0" nodeType="withEffect">
                                  <p:stCondLst>
                                    <p:cond delay="200"/>
                                  </p:stCondLst>
                                  <p:childTnLst>
                                    <p:set>
                                      <p:cBhvr>
                                        <p:cTn id="98" dur="1" fill="hold">
                                          <p:stCondLst>
                                            <p:cond delay="0"/>
                                          </p:stCondLst>
                                        </p:cTn>
                                        <p:tgtEl>
                                          <p:spTgt spid="145">
                                            <p:txEl>
                                              <p:pRg st="0" end="0"/>
                                            </p:txEl>
                                          </p:spTgt>
                                        </p:tgtEl>
                                        <p:attrNameLst>
                                          <p:attrName>style.visibility</p:attrName>
                                        </p:attrNameLst>
                                      </p:cBhvr>
                                      <p:to>
                                        <p:strVal val="visible"/>
                                      </p:to>
                                    </p:set>
                                    <p:animEffect transition="in" filter="fade">
                                      <p:cBhvr>
                                        <p:cTn id="99" dur="400"/>
                                        <p:tgtEl>
                                          <p:spTgt spid="145">
                                            <p:txEl>
                                              <p:pRg st="0" end="0"/>
                                            </p:txEl>
                                          </p:spTgt>
                                        </p:tgtEl>
                                      </p:cBhvr>
                                    </p:animEffect>
                                    <p:anim calcmode="lin" valueType="num">
                                      <p:cBhvr>
                                        <p:cTn id="100" dur="4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45">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46">
                                            <p:txEl>
                                              <p:pRg st="0" end="0"/>
                                            </p:txEl>
                                          </p:spTgt>
                                        </p:tgtEl>
                                        <p:attrNameLst>
                                          <p:attrName>style.visibility</p:attrName>
                                        </p:attrNameLst>
                                      </p:cBhvr>
                                      <p:to>
                                        <p:strVal val="visible"/>
                                      </p:to>
                                    </p:set>
                                    <p:animEffect transition="in" filter="fade">
                                      <p:cBhvr>
                                        <p:cTn id="104" dur="500"/>
                                        <p:tgtEl>
                                          <p:spTgt spid="146">
                                            <p:txEl>
                                              <p:pRg st="0" end="0"/>
                                            </p:txEl>
                                          </p:spTgt>
                                        </p:tgtEl>
                                      </p:cBhvr>
                                    </p:animEffect>
                                    <p:anim calcmode="lin" valueType="num">
                                      <p:cBhvr>
                                        <p:cTn id="105"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106" dur="500" fill="hold"/>
                                        <p:tgtEl>
                                          <p:spTgt spid="146">
                                            <p:txEl>
                                              <p:pRg st="0" end="0"/>
                                            </p:txEl>
                                          </p:spTgt>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800"/>
                                  </p:stCondLst>
                                  <p:childTnLst>
                                    <p:set>
                                      <p:cBhvr>
                                        <p:cTn id="108" dur="1" fill="hold">
                                          <p:stCondLst>
                                            <p:cond delay="0"/>
                                          </p:stCondLst>
                                        </p:cTn>
                                        <p:tgtEl>
                                          <p:spTgt spid="147">
                                            <p:txEl>
                                              <p:pRg st="0" end="0"/>
                                            </p:txEl>
                                          </p:spTgt>
                                        </p:tgtEl>
                                        <p:attrNameLst>
                                          <p:attrName>style.visibility</p:attrName>
                                        </p:attrNameLst>
                                      </p:cBhvr>
                                      <p:to>
                                        <p:strVal val="visible"/>
                                      </p:to>
                                    </p:set>
                                    <p:animEffect transition="in" filter="fade">
                                      <p:cBhvr>
                                        <p:cTn id="109" dur="500"/>
                                        <p:tgtEl>
                                          <p:spTgt spid="147">
                                            <p:txEl>
                                              <p:pRg st="0" end="0"/>
                                            </p:txEl>
                                          </p:spTgt>
                                        </p:tgtEl>
                                      </p:cBhvr>
                                    </p:animEffect>
                                  </p:childTnLst>
                                </p:cTn>
                              </p:par>
                            </p:childTnLst>
                          </p:cTn>
                        </p:par>
                        <p:par>
                          <p:cTn id="110" fill="hold">
                            <p:stCondLst>
                              <p:cond delay="4000"/>
                            </p:stCondLst>
                            <p:childTnLst>
                              <p:par>
                                <p:cTn id="111" presetID="53" presetClass="entr" presetSubtype="16" fill="hold" grpId="0" nodeType="afterEffect">
                                  <p:stCondLst>
                                    <p:cond delay="0"/>
                                  </p:stCondLst>
                                  <p:childTnLst>
                                    <p:set>
                                      <p:cBhvr>
                                        <p:cTn id="112" dur="1" fill="hold">
                                          <p:stCondLst>
                                            <p:cond delay="0"/>
                                          </p:stCondLst>
                                        </p:cTn>
                                        <p:tgtEl>
                                          <p:spTgt spid="148">
                                            <p:txEl>
                                              <p:pRg st="0" end="0"/>
                                            </p:txEl>
                                          </p:spTgt>
                                        </p:tgtEl>
                                        <p:attrNameLst>
                                          <p:attrName>style.visibility</p:attrName>
                                        </p:attrNameLst>
                                      </p:cBhvr>
                                      <p:to>
                                        <p:strVal val="visible"/>
                                      </p:to>
                                    </p:set>
                                    <p:anim calcmode="lin" valueType="num">
                                      <p:cBhvr>
                                        <p:cTn id="113" dur="300" fill="hold"/>
                                        <p:tgtEl>
                                          <p:spTgt spid="148">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148">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148">
                                            <p:txEl>
                                              <p:pRg st="0" end="0"/>
                                            </p:txEl>
                                          </p:spTgt>
                                        </p:tgtEl>
                                      </p:cBhvr>
                                    </p:animEffect>
                                  </p:childTnLst>
                                </p:cTn>
                              </p:par>
                            </p:childTnLst>
                          </p:cTn>
                        </p:par>
                        <p:par>
                          <p:cTn id="116" fill="hold">
                            <p:stCondLst>
                              <p:cond delay="4500"/>
                            </p:stCondLst>
                            <p:childTnLst>
                              <p:par>
                                <p:cTn id="117" presetID="22" presetClass="entr" presetSubtype="1" fill="hold" nodeType="after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wipe(up)">
                                      <p:cBhvr>
                                        <p:cTn id="119" dur="500"/>
                                        <p:tgtEl>
                                          <p:spTgt spid="15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60"/>
                                        </p:tgtEl>
                                        <p:attrNameLst>
                                          <p:attrName>style.visibility</p:attrName>
                                        </p:attrNameLst>
                                      </p:cBhvr>
                                      <p:to>
                                        <p:strVal val="visible"/>
                                      </p:to>
                                    </p:set>
                                    <p:anim calcmode="lin" valueType="num">
                                      <p:cBhvr>
                                        <p:cTn id="122" dur="500" fill="hold"/>
                                        <p:tgtEl>
                                          <p:spTgt spid="160"/>
                                        </p:tgtEl>
                                        <p:attrNameLst>
                                          <p:attrName>ppt_w</p:attrName>
                                        </p:attrNameLst>
                                      </p:cBhvr>
                                      <p:tavLst>
                                        <p:tav tm="0">
                                          <p:val>
                                            <p:fltVal val="0"/>
                                          </p:val>
                                        </p:tav>
                                        <p:tav tm="100000">
                                          <p:val>
                                            <p:strVal val="#ppt_w"/>
                                          </p:val>
                                        </p:tav>
                                      </p:tavLst>
                                    </p:anim>
                                    <p:anim calcmode="lin" valueType="num">
                                      <p:cBhvr>
                                        <p:cTn id="123" dur="500" fill="hold"/>
                                        <p:tgtEl>
                                          <p:spTgt spid="160"/>
                                        </p:tgtEl>
                                        <p:attrNameLst>
                                          <p:attrName>ppt_h</p:attrName>
                                        </p:attrNameLst>
                                      </p:cBhvr>
                                      <p:tavLst>
                                        <p:tav tm="0">
                                          <p:val>
                                            <p:fltVal val="0"/>
                                          </p:val>
                                        </p:tav>
                                        <p:tav tm="100000">
                                          <p:val>
                                            <p:strVal val="#ppt_h"/>
                                          </p:val>
                                        </p:tav>
                                      </p:tavLst>
                                    </p:anim>
                                    <p:animEffect transition="in" filter="fade">
                                      <p:cBhvr>
                                        <p:cTn id="124" dur="500"/>
                                        <p:tgtEl>
                                          <p:spTgt spid="160"/>
                                        </p:tgtEl>
                                      </p:cBhvr>
                                    </p:animEffect>
                                  </p:childTnLst>
                                </p:cTn>
                              </p:par>
                            </p:childTnLst>
                          </p:cTn>
                        </p:par>
                        <p:par>
                          <p:cTn id="125" fill="hold">
                            <p:stCondLst>
                              <p:cond delay="5000"/>
                            </p:stCondLst>
                            <p:childTnLst>
                              <p:par>
                                <p:cTn id="126" presetID="53" presetClass="entr" presetSubtype="16" fill="hold" grpId="0" nodeType="afterEffect" nodePh="1">
                                  <p:stCondLst>
                                    <p:cond delay="0"/>
                                  </p:stCondLst>
                                  <p:endCondLst>
                                    <p:cond evt="begin" delay="0">
                                      <p:tn val="126"/>
                                    </p:cond>
                                  </p:endCondLst>
                                  <p:childTnLst>
                                    <p:set>
                                      <p:cBhvr>
                                        <p:cTn id="127" dur="1" fill="hold">
                                          <p:stCondLst>
                                            <p:cond delay="0"/>
                                          </p:stCondLst>
                                        </p:cTn>
                                        <p:tgtEl>
                                          <p:spTgt spid="161"/>
                                        </p:tgtEl>
                                        <p:attrNameLst>
                                          <p:attrName>style.visibility</p:attrName>
                                        </p:attrNameLst>
                                      </p:cBhvr>
                                      <p:to>
                                        <p:strVal val="visible"/>
                                      </p:to>
                                    </p:set>
                                    <p:anim calcmode="lin" valueType="num">
                                      <p:cBhvr>
                                        <p:cTn id="128" dur="500" fill="hold"/>
                                        <p:tgtEl>
                                          <p:spTgt spid="161"/>
                                        </p:tgtEl>
                                        <p:attrNameLst>
                                          <p:attrName>ppt_w</p:attrName>
                                        </p:attrNameLst>
                                      </p:cBhvr>
                                      <p:tavLst>
                                        <p:tav tm="0">
                                          <p:val>
                                            <p:fltVal val="0"/>
                                          </p:val>
                                        </p:tav>
                                        <p:tav tm="100000">
                                          <p:val>
                                            <p:strVal val="#ppt_w"/>
                                          </p:val>
                                        </p:tav>
                                      </p:tavLst>
                                    </p:anim>
                                    <p:anim calcmode="lin" valueType="num">
                                      <p:cBhvr>
                                        <p:cTn id="129" dur="500" fill="hold"/>
                                        <p:tgtEl>
                                          <p:spTgt spid="161"/>
                                        </p:tgtEl>
                                        <p:attrNameLst>
                                          <p:attrName>ppt_h</p:attrName>
                                        </p:attrNameLst>
                                      </p:cBhvr>
                                      <p:tavLst>
                                        <p:tav tm="0">
                                          <p:val>
                                            <p:fltVal val="0"/>
                                          </p:val>
                                        </p:tav>
                                        <p:tav tm="100000">
                                          <p:val>
                                            <p:strVal val="#ppt_h"/>
                                          </p:val>
                                        </p:tav>
                                      </p:tavLst>
                                    </p:anim>
                                    <p:animEffect transition="in" filter="fade">
                                      <p:cBhvr>
                                        <p:cTn id="130" dur="500"/>
                                        <p:tgtEl>
                                          <p:spTgt spid="161"/>
                                        </p:tgtEl>
                                      </p:cBhvr>
                                    </p:animEffect>
                                  </p:childTnLst>
                                </p:cTn>
                              </p:par>
                              <p:par>
                                <p:cTn id="131" presetID="42" presetClass="entr" presetSubtype="0" fill="hold" grpId="0" nodeType="withEffect">
                                  <p:stCondLst>
                                    <p:cond delay="200"/>
                                  </p:stCondLst>
                                  <p:childTnLst>
                                    <p:set>
                                      <p:cBhvr>
                                        <p:cTn id="132" dur="1" fill="hold">
                                          <p:stCondLst>
                                            <p:cond delay="0"/>
                                          </p:stCondLst>
                                        </p:cTn>
                                        <p:tgtEl>
                                          <p:spTgt spid="162">
                                            <p:txEl>
                                              <p:pRg st="0" end="0"/>
                                            </p:txEl>
                                          </p:spTgt>
                                        </p:tgtEl>
                                        <p:attrNameLst>
                                          <p:attrName>style.visibility</p:attrName>
                                        </p:attrNameLst>
                                      </p:cBhvr>
                                      <p:to>
                                        <p:strVal val="visible"/>
                                      </p:to>
                                    </p:set>
                                    <p:animEffect transition="in" filter="fade">
                                      <p:cBhvr>
                                        <p:cTn id="133" dur="400"/>
                                        <p:tgtEl>
                                          <p:spTgt spid="162">
                                            <p:txEl>
                                              <p:pRg st="0" end="0"/>
                                            </p:txEl>
                                          </p:spTgt>
                                        </p:tgtEl>
                                      </p:cBhvr>
                                    </p:animEffect>
                                    <p:anim calcmode="lin" valueType="num">
                                      <p:cBhvr>
                                        <p:cTn id="134"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5"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200"/>
                                  </p:stCondLst>
                                  <p:childTnLst>
                                    <p:set>
                                      <p:cBhvr>
                                        <p:cTn id="137" dur="1" fill="hold">
                                          <p:stCondLst>
                                            <p:cond delay="0"/>
                                          </p:stCondLst>
                                        </p:cTn>
                                        <p:tgtEl>
                                          <p:spTgt spid="163">
                                            <p:txEl>
                                              <p:pRg st="0" end="0"/>
                                            </p:txEl>
                                          </p:spTgt>
                                        </p:tgtEl>
                                        <p:attrNameLst>
                                          <p:attrName>style.visibility</p:attrName>
                                        </p:attrNameLst>
                                      </p:cBhvr>
                                      <p:to>
                                        <p:strVal val="visible"/>
                                      </p:to>
                                    </p:set>
                                    <p:animEffect transition="in" filter="fade">
                                      <p:cBhvr>
                                        <p:cTn id="138" dur="500"/>
                                        <p:tgtEl>
                                          <p:spTgt spid="163">
                                            <p:txEl>
                                              <p:pRg st="0" end="0"/>
                                            </p:txEl>
                                          </p:spTgt>
                                        </p:tgtEl>
                                      </p:cBhvr>
                                    </p:animEffect>
                                    <p:anim calcmode="lin" valueType="num">
                                      <p:cBhvr>
                                        <p:cTn id="139" dur="5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40" dur="500" fill="hold"/>
                                        <p:tgtEl>
                                          <p:spTgt spid="163">
                                            <p:txEl>
                                              <p:pRg st="0" end="0"/>
                                            </p:txEl>
                                          </p:spTgt>
                                        </p:tgtEl>
                                        <p:attrNameLst>
                                          <p:attrName>ppt_y</p:attrName>
                                        </p:attrNameLst>
                                      </p:cBhvr>
                                      <p:tavLst>
                                        <p:tav tm="0">
                                          <p:val>
                                            <p:strVal val="#ppt_y+.1"/>
                                          </p:val>
                                        </p:tav>
                                        <p:tav tm="100000">
                                          <p:val>
                                            <p:strVal val="#ppt_y"/>
                                          </p:val>
                                        </p:tav>
                                      </p:tavLst>
                                    </p:anim>
                                  </p:childTnLst>
                                </p:cTn>
                              </p:par>
                              <p:par>
                                <p:cTn id="141" presetID="10" presetClass="entr" presetSubtype="0" fill="hold" grpId="0" nodeType="withEffect">
                                  <p:stCondLst>
                                    <p:cond delay="800"/>
                                  </p:stCondLst>
                                  <p:childTnLst>
                                    <p:set>
                                      <p:cBhvr>
                                        <p:cTn id="142" dur="1" fill="hold">
                                          <p:stCondLst>
                                            <p:cond delay="0"/>
                                          </p:stCondLst>
                                        </p:cTn>
                                        <p:tgtEl>
                                          <p:spTgt spid="164">
                                            <p:txEl>
                                              <p:pRg st="0" end="0"/>
                                            </p:txEl>
                                          </p:spTgt>
                                        </p:tgtEl>
                                        <p:attrNameLst>
                                          <p:attrName>style.visibility</p:attrName>
                                        </p:attrNameLst>
                                      </p:cBhvr>
                                      <p:to>
                                        <p:strVal val="visible"/>
                                      </p:to>
                                    </p:set>
                                    <p:animEffect transition="in" filter="fade">
                                      <p:cBhvr>
                                        <p:cTn id="143" dur="500"/>
                                        <p:tgtEl>
                                          <p:spTgt spid="164">
                                            <p:txEl>
                                              <p:pRg st="0" end="0"/>
                                            </p:txEl>
                                          </p:spTgt>
                                        </p:tgtEl>
                                      </p:cBhvr>
                                    </p:animEffect>
                                  </p:childTnLst>
                                </p:cTn>
                              </p:par>
                            </p:childTnLst>
                          </p:cTn>
                        </p:par>
                        <p:par>
                          <p:cTn id="144" fill="hold">
                            <p:stCondLst>
                              <p:cond delay="5500"/>
                            </p:stCondLst>
                            <p:childTnLst>
                              <p:par>
                                <p:cTn id="145" presetID="53" presetClass="entr" presetSubtype="16" fill="hold" grpId="0" nodeType="afterEffect">
                                  <p:stCondLst>
                                    <p:cond delay="0"/>
                                  </p:stCondLst>
                                  <p:childTnLst>
                                    <p:set>
                                      <p:cBhvr>
                                        <p:cTn id="146" dur="1" fill="hold">
                                          <p:stCondLst>
                                            <p:cond delay="0"/>
                                          </p:stCondLst>
                                        </p:cTn>
                                        <p:tgtEl>
                                          <p:spTgt spid="165">
                                            <p:txEl>
                                              <p:pRg st="0" end="0"/>
                                            </p:txEl>
                                          </p:spTgt>
                                        </p:tgtEl>
                                        <p:attrNameLst>
                                          <p:attrName>style.visibility</p:attrName>
                                        </p:attrNameLst>
                                      </p:cBhvr>
                                      <p:to>
                                        <p:strVal val="visible"/>
                                      </p:to>
                                    </p:set>
                                    <p:anim calcmode="lin" valueType="num">
                                      <p:cBhvr>
                                        <p:cTn id="147" dur="300" fill="hold"/>
                                        <p:tgtEl>
                                          <p:spTgt spid="165">
                                            <p:txEl>
                                              <p:pRg st="0" end="0"/>
                                            </p:txEl>
                                          </p:spTgt>
                                        </p:tgtEl>
                                        <p:attrNameLst>
                                          <p:attrName>ppt_w</p:attrName>
                                        </p:attrNameLst>
                                      </p:cBhvr>
                                      <p:tavLst>
                                        <p:tav tm="0">
                                          <p:val>
                                            <p:fltVal val="0"/>
                                          </p:val>
                                        </p:tav>
                                        <p:tav tm="100000">
                                          <p:val>
                                            <p:strVal val="#ppt_w"/>
                                          </p:val>
                                        </p:tav>
                                      </p:tavLst>
                                    </p:anim>
                                    <p:anim calcmode="lin" valueType="num">
                                      <p:cBhvr>
                                        <p:cTn id="148" dur="300" fill="hold"/>
                                        <p:tgtEl>
                                          <p:spTgt spid="165">
                                            <p:txEl>
                                              <p:pRg st="0" end="0"/>
                                            </p:txEl>
                                          </p:spTgt>
                                        </p:tgtEl>
                                        <p:attrNameLst>
                                          <p:attrName>ppt_h</p:attrName>
                                        </p:attrNameLst>
                                      </p:cBhvr>
                                      <p:tavLst>
                                        <p:tav tm="0">
                                          <p:val>
                                            <p:fltVal val="0"/>
                                          </p:val>
                                        </p:tav>
                                        <p:tav tm="100000">
                                          <p:val>
                                            <p:strVal val="#ppt_h"/>
                                          </p:val>
                                        </p:tav>
                                      </p:tavLst>
                                    </p:anim>
                                    <p:animEffect transition="in" filter="fade">
                                      <p:cBhvr>
                                        <p:cTn id="149" dur="300"/>
                                        <p:tgtEl>
                                          <p:spTgt spid="1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0" grpId="0" animBg="1"/>
      <p:bldP spid="41" grpId="0"/>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anim calcmode="lin" valueType="num">
                      <p:cBhvr>
                        <p:cTn dur="500" fill="hold"/>
                        <p:tgtEl>
                          <p:spTgt spid="70"/>
                        </p:tgtEl>
                        <p:attrNameLst>
                          <p:attrName>ppt_x</p:attrName>
                        </p:attrNameLst>
                      </p:cBhvr>
                      <p:tavLst>
                        <p:tav tm="0">
                          <p:val>
                            <p:strVal val="#ppt_x"/>
                          </p:val>
                        </p:tav>
                        <p:tav tm="100000">
                          <p:val>
                            <p:strVal val="#ppt_x"/>
                          </p:val>
                        </p:tav>
                      </p:tavLst>
                    </p:anim>
                    <p:anim calcmode="lin" valueType="num">
                      <p:cBhvr>
                        <p:cTn dur="5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108" grpId="0" animBg="1"/>
      <p:bldP spid="109" grpId="0"/>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P spid="115" grpId="0" build="p">
        <p:tmplLst>
          <p:tmpl lvl="1">
            <p:tnLst>
              <p:par>
                <p:cTn presetID="42" presetClass="entr" presetSubtype="0" fill="hold" nodeType="withEffect">
                  <p:stCondLst>
                    <p:cond delay="200"/>
                  </p:stCondLst>
                  <p:childTnLst>
                    <p:set>
                      <p:cBhvr>
                        <p:cTn dur="1" fill="hold">
                          <p:stCondLst>
                            <p:cond delay="0"/>
                          </p:stCondLst>
                        </p:cTn>
                        <p:tgtEl>
                          <p:spTgt spid="115"/>
                        </p:tgtEl>
                        <p:attrNameLst>
                          <p:attrName>style.visibility</p:attrName>
                        </p:attrNameLst>
                      </p:cBhvr>
                      <p:to>
                        <p:strVal val="visible"/>
                      </p:to>
                    </p:set>
                    <p:animEffect transition="in" filter="fade">
                      <p:cBhvr>
                        <p:cTn dur="500"/>
                        <p:tgtEl>
                          <p:spTgt spid="115"/>
                        </p:tgtEl>
                      </p:cBhvr>
                    </p:animEffect>
                    <p:anim calcmode="lin" valueType="num">
                      <p:cBhvr>
                        <p:cTn dur="500" fill="hold"/>
                        <p:tgtEl>
                          <p:spTgt spid="115"/>
                        </p:tgtEl>
                        <p:attrNameLst>
                          <p:attrName>ppt_x</p:attrName>
                        </p:attrNameLst>
                      </p:cBhvr>
                      <p:tavLst>
                        <p:tav tm="0">
                          <p:val>
                            <p:strVal val="#ppt_x"/>
                          </p:val>
                        </p:tav>
                        <p:tav tm="100000">
                          <p:val>
                            <p:strVal val="#ppt_x"/>
                          </p:val>
                        </p:tav>
                      </p:tavLst>
                    </p:anim>
                    <p:anim calcmode="lin" valueType="num">
                      <p:cBhvr>
                        <p:cTn dur="500" fill="hold"/>
                        <p:tgtEl>
                          <p:spTgt spid="115"/>
                        </p:tgtEl>
                        <p:attrNameLst>
                          <p:attrName>ppt_y</p:attrName>
                        </p:attrNameLst>
                      </p:cBhvr>
                      <p:tavLst>
                        <p:tav tm="0">
                          <p:val>
                            <p:strVal val="#ppt_y+.1"/>
                          </p:val>
                        </p:tav>
                        <p:tav tm="100000">
                          <p:val>
                            <p:strVal val="#ppt_y"/>
                          </p:val>
                        </p:tav>
                      </p:tavLst>
                    </p:anim>
                  </p:childTnLst>
                </p:cTn>
              </p:par>
            </p:tnLst>
          </p:tmpl>
        </p:tmplLst>
      </p:bldP>
      <p:bldP spid="116" grpId="0" build="p">
        <p:tmplLst>
          <p:tmpl lvl="1">
            <p:tnLst>
              <p:par>
                <p:cTn presetID="10" presetClass="entr" presetSubtype="0" fill="hold" nodeType="withEffect">
                  <p:stCondLst>
                    <p:cond delay="800"/>
                  </p:stCondLst>
                  <p:childTnLst>
                    <p:set>
                      <p:cBhvr>
                        <p:cTn dur="1" fill="hold">
                          <p:stCondLst>
                            <p:cond delay="0"/>
                          </p:stCondLst>
                        </p:cTn>
                        <p:tgtEl>
                          <p:spTgt spid="116"/>
                        </p:tgtEl>
                        <p:attrNameLst>
                          <p:attrName>style.visibility</p:attrName>
                        </p:attrNameLst>
                      </p:cBhvr>
                      <p:to>
                        <p:strVal val="visible"/>
                      </p:to>
                    </p:set>
                    <p:animEffect transition="in" filter="fade">
                      <p:cBhvr>
                        <p:cTn dur="500"/>
                        <p:tgtEl>
                          <p:spTgt spid="116"/>
                        </p:tgtEl>
                      </p:cBhvr>
                    </p:animEffect>
                  </p:childTnLst>
                </p:cTn>
              </p:par>
            </p:tnLst>
          </p:tmpl>
        </p:tmplLst>
      </p:bldP>
      <p:bldP spid="117" grpId="0" build="p">
        <p:tmplLst>
          <p:tmpl lvl="1">
            <p:tnLst>
              <p:par>
                <p:cTn presetID="53" presetClass="entr" presetSubtype="16" fill="hold" nodeType="afterEffect">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p:cTn dur="300" fill="hold"/>
                        <p:tgtEl>
                          <p:spTgt spid="117"/>
                        </p:tgtEl>
                        <p:attrNameLst>
                          <p:attrName>ppt_w</p:attrName>
                        </p:attrNameLst>
                      </p:cBhvr>
                      <p:tavLst>
                        <p:tav tm="0">
                          <p:val>
                            <p:fltVal val="0"/>
                          </p:val>
                        </p:tav>
                        <p:tav tm="100000">
                          <p:val>
                            <p:strVal val="#ppt_w"/>
                          </p:val>
                        </p:tav>
                      </p:tavLst>
                    </p:anim>
                    <p:anim calcmode="lin" valueType="num">
                      <p:cBhvr>
                        <p:cTn dur="300" fill="hold"/>
                        <p:tgtEl>
                          <p:spTgt spid="117"/>
                        </p:tgtEl>
                        <p:attrNameLst>
                          <p:attrName>ppt_h</p:attrName>
                        </p:attrNameLst>
                      </p:cBhvr>
                      <p:tavLst>
                        <p:tav tm="0">
                          <p:val>
                            <p:fltVal val="0"/>
                          </p:val>
                        </p:tav>
                        <p:tav tm="100000">
                          <p:val>
                            <p:strVal val="#ppt_h"/>
                          </p:val>
                        </p:tav>
                      </p:tavLst>
                    </p:anim>
                    <p:animEffect transition="in" filter="fade">
                      <p:cBhvr>
                        <p:cTn dur="300"/>
                        <p:tgtEl>
                          <p:spTgt spid="117"/>
                        </p:tgtEl>
                      </p:cBhvr>
                    </p:animEffect>
                  </p:childTnLst>
                </p:cTn>
              </p:par>
            </p:tnLst>
          </p:tmpl>
        </p:tmplLst>
      </p:bldP>
      <p:bldP spid="141" grpId="0" animBg="1"/>
      <p:bldP spid="142" grpId="0"/>
      <p:bldP spid="145" grpId="0" build="p">
        <p:tmplLst>
          <p:tmpl lvl="1">
            <p:tnLst>
              <p:par>
                <p:cTn presetID="42" presetClass="entr" presetSubtype="0" fill="hold" nodeType="withEffect">
                  <p:stCondLst>
                    <p:cond delay="200"/>
                  </p:stCondLst>
                  <p:childTnLst>
                    <p:set>
                      <p:cBhvr>
                        <p:cTn dur="1" fill="hold">
                          <p:stCondLst>
                            <p:cond delay="0"/>
                          </p:stCondLst>
                        </p:cTn>
                        <p:tgtEl>
                          <p:spTgt spid="145"/>
                        </p:tgtEl>
                        <p:attrNameLst>
                          <p:attrName>style.visibility</p:attrName>
                        </p:attrNameLst>
                      </p:cBhvr>
                      <p:to>
                        <p:strVal val="visible"/>
                      </p:to>
                    </p:set>
                    <p:animEffect transition="in" filter="fade">
                      <p:cBhvr>
                        <p:cTn dur="400"/>
                        <p:tgtEl>
                          <p:spTgt spid="145"/>
                        </p:tgtEl>
                      </p:cBhvr>
                    </p:animEffect>
                    <p:anim calcmode="lin" valueType="num">
                      <p:cBhvr>
                        <p:cTn dur="400" fill="hold"/>
                        <p:tgtEl>
                          <p:spTgt spid="145"/>
                        </p:tgtEl>
                        <p:attrNameLst>
                          <p:attrName>ppt_x</p:attrName>
                        </p:attrNameLst>
                      </p:cBhvr>
                      <p:tavLst>
                        <p:tav tm="0">
                          <p:val>
                            <p:strVal val="#ppt_x"/>
                          </p:val>
                        </p:tav>
                        <p:tav tm="100000">
                          <p:val>
                            <p:strVal val="#ppt_x"/>
                          </p:val>
                        </p:tav>
                      </p:tavLst>
                    </p:anim>
                    <p:anim calcmode="lin" valueType="num">
                      <p:cBhvr>
                        <p:cTn dur="4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anim calcmode="lin" valueType="num">
                      <p:cBhvr>
                        <p:cTn dur="500" fill="hold"/>
                        <p:tgtEl>
                          <p:spTgt spid="146"/>
                        </p:tgtEl>
                        <p:attrNameLst>
                          <p:attrName>ppt_x</p:attrName>
                        </p:attrNameLst>
                      </p:cBhvr>
                      <p:tavLst>
                        <p:tav tm="0">
                          <p:val>
                            <p:strVal val="#ppt_x"/>
                          </p:val>
                        </p:tav>
                        <p:tav tm="100000">
                          <p:val>
                            <p:strVal val="#ppt_x"/>
                          </p:val>
                        </p:tav>
                      </p:tavLst>
                    </p:anim>
                    <p:anim calcmode="lin" valueType="num">
                      <p:cBhvr>
                        <p:cTn dur="500" fill="hold"/>
                        <p:tgtEl>
                          <p:spTgt spid="146"/>
                        </p:tgtEl>
                        <p:attrNameLst>
                          <p:attrName>ppt_y</p:attrName>
                        </p:attrNameLst>
                      </p:cBhvr>
                      <p:tavLst>
                        <p:tav tm="0">
                          <p:val>
                            <p:strVal val="#ppt_y+.1"/>
                          </p:val>
                        </p:tav>
                        <p:tav tm="100000">
                          <p:val>
                            <p:strVal val="#ppt_y"/>
                          </p:val>
                        </p:tav>
                      </p:tavLst>
                    </p:anim>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53" presetClass="entr" presetSubtype="16"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p:cTn dur="300" fill="hold"/>
                        <p:tgtEl>
                          <p:spTgt spid="148"/>
                        </p:tgtEl>
                        <p:attrNameLst>
                          <p:attrName>ppt_w</p:attrName>
                        </p:attrNameLst>
                      </p:cBhvr>
                      <p:tavLst>
                        <p:tav tm="0">
                          <p:val>
                            <p:fltVal val="0"/>
                          </p:val>
                        </p:tav>
                        <p:tav tm="100000">
                          <p:val>
                            <p:strVal val="#ppt_w"/>
                          </p:val>
                        </p:tav>
                      </p:tavLst>
                    </p:anim>
                    <p:anim calcmode="lin" valueType="num">
                      <p:cBhvr>
                        <p:cTn dur="300" fill="hold"/>
                        <p:tgtEl>
                          <p:spTgt spid="148"/>
                        </p:tgtEl>
                        <p:attrNameLst>
                          <p:attrName>ppt_h</p:attrName>
                        </p:attrNameLst>
                      </p:cBhvr>
                      <p:tavLst>
                        <p:tav tm="0">
                          <p:val>
                            <p:fltVal val="0"/>
                          </p:val>
                        </p:tav>
                        <p:tav tm="100000">
                          <p:val>
                            <p:strVal val="#ppt_h"/>
                          </p:val>
                        </p:tav>
                      </p:tavLst>
                    </p:anim>
                    <p:animEffect transition="in" filter="fade">
                      <p:cBhvr>
                        <p:cTn dur="300"/>
                        <p:tgtEl>
                          <p:spTgt spid="148"/>
                        </p:tgtEl>
                      </p:cBhvr>
                    </p:animEffect>
                  </p:childTnLst>
                </p:cTn>
              </p:par>
            </p:tnLst>
          </p:tmpl>
        </p:tmplLst>
      </p:bldP>
      <p:bldP spid="160" grpId="0" animBg="1"/>
      <p:bldP spid="161" grpId="0"/>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500"/>
                        <p:tgtEl>
                          <p:spTgt spid="163"/>
                        </p:tgtEl>
                      </p:cBhvr>
                    </p:animEffect>
                    <p:anim calcmode="lin" valueType="num">
                      <p:cBhvr>
                        <p:cTn dur="500" fill="hold"/>
                        <p:tgtEl>
                          <p:spTgt spid="163"/>
                        </p:tgtEl>
                        <p:attrNameLst>
                          <p:attrName>ppt_x</p:attrName>
                        </p:attrNameLst>
                      </p:cBhvr>
                      <p:tavLst>
                        <p:tav tm="0">
                          <p:val>
                            <p:strVal val="#ppt_x"/>
                          </p:val>
                        </p:tav>
                        <p:tav tm="100000">
                          <p:val>
                            <p:strVal val="#ppt_x"/>
                          </p:val>
                        </p:tav>
                      </p:tavLst>
                    </p:anim>
                    <p:anim calcmode="lin" valueType="num">
                      <p:cBhvr>
                        <p:cTn dur="5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10" presetClass="entr" presetSubtype="0" fill="hold" nodeType="withEffect">
                  <p:stCondLst>
                    <p:cond delay="800"/>
                  </p:stCondLst>
                  <p:childTnLst>
                    <p:set>
                      <p:cBhvr>
                        <p:cTn dur="1" fill="hold">
                          <p:stCondLst>
                            <p:cond delay="0"/>
                          </p:stCondLst>
                        </p:cTn>
                        <p:tgtEl>
                          <p:spTgt spid="164"/>
                        </p:tgtEl>
                        <p:attrNameLst>
                          <p:attrName>style.visibility</p:attrName>
                        </p:attrNameLst>
                      </p:cBhvr>
                      <p:to>
                        <p:strVal val="visible"/>
                      </p:to>
                    </p:set>
                    <p:animEffect transition="in" filter="fade">
                      <p:cBhvr>
                        <p:cTn dur="500"/>
                        <p:tgtEl>
                          <p:spTgt spid="164"/>
                        </p:tgtEl>
                      </p:cBhvr>
                    </p:animEffect>
                  </p:childTnLst>
                </p:cTn>
              </p:par>
            </p:tnLst>
          </p:tmpl>
        </p:tmplLst>
      </p:bldP>
      <p:bldP spid="165" grpId="0" build="p">
        <p:tmplLst>
          <p:tmpl lvl="1">
            <p:tnLst>
              <p:par>
                <p:cTn presetID="53" presetClass="entr" presetSubtype="16" fill="hold" nodeType="afterEffect">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p:cTn dur="300" fill="hold"/>
                        <p:tgtEl>
                          <p:spTgt spid="165"/>
                        </p:tgtEl>
                        <p:attrNameLst>
                          <p:attrName>ppt_w</p:attrName>
                        </p:attrNameLst>
                      </p:cBhvr>
                      <p:tavLst>
                        <p:tav tm="0">
                          <p:val>
                            <p:fltVal val="0"/>
                          </p:val>
                        </p:tav>
                        <p:tav tm="100000">
                          <p:val>
                            <p:strVal val="#ppt_w"/>
                          </p:val>
                        </p:tav>
                      </p:tavLst>
                    </p:anim>
                    <p:anim calcmode="lin" valueType="num">
                      <p:cBhvr>
                        <p:cTn dur="300" fill="hold"/>
                        <p:tgtEl>
                          <p:spTgt spid="165"/>
                        </p:tgtEl>
                        <p:attrNameLst>
                          <p:attrName>ppt_h</p:attrName>
                        </p:attrNameLst>
                      </p:cBhvr>
                      <p:tavLst>
                        <p:tav tm="0">
                          <p:val>
                            <p:fltVal val="0"/>
                          </p:val>
                        </p:tav>
                        <p:tav tm="100000">
                          <p:val>
                            <p:strVal val="#ppt_h"/>
                          </p:val>
                        </p:tav>
                      </p:tavLst>
                    </p:anim>
                    <p:animEffect transition="in" filter="fade">
                      <p:cBhvr>
                        <p:cTn dur="300"/>
                        <p:tgtEl>
                          <p:spTgt spid="16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5" name="Group 34"/>
          <p:cNvGrpSpPr/>
          <p:nvPr userDrawn="1"/>
        </p:nvGrpSpPr>
        <p:grpSpPr>
          <a:xfrm>
            <a:off x="75982" y="289155"/>
            <a:ext cx="287999" cy="256629"/>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5" name="Straight Connector 84"/>
          <p:cNvCxnSpPr/>
          <p:nvPr userDrawn="1"/>
        </p:nvCxnSpPr>
        <p:spPr>
          <a:xfrm flipH="1">
            <a:off x="452438" y="2857501"/>
            <a:ext cx="399732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a:off x="4572000" y="1216745"/>
            <a:ext cx="0" cy="3492417"/>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4679961" y="2857501"/>
            <a:ext cx="399732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0" name="Arc 89"/>
          <p:cNvSpPr>
            <a:spLocks noChangeAspect="1"/>
          </p:cNvSpPr>
          <p:nvPr userDrawn="1"/>
        </p:nvSpPr>
        <p:spPr>
          <a:xfrm>
            <a:off x="749966" y="1216743"/>
            <a:ext cx="1584000" cy="14255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Text Placeholder 7"/>
          <p:cNvSpPr>
            <a:spLocks noGrp="1"/>
          </p:cNvSpPr>
          <p:nvPr>
            <p:ph type="body" sz="quarter" idx="18" hasCustomPrompt="1"/>
          </p:nvPr>
        </p:nvSpPr>
        <p:spPr>
          <a:xfrm>
            <a:off x="2537915" y="142588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95" name="Text Placeholder 7"/>
          <p:cNvSpPr>
            <a:spLocks noGrp="1"/>
          </p:cNvSpPr>
          <p:nvPr>
            <p:ph type="body" sz="quarter" idx="19" hasCustomPrompt="1"/>
          </p:nvPr>
        </p:nvSpPr>
        <p:spPr>
          <a:xfrm>
            <a:off x="2537915" y="175705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6" name="Text Placeholder 2"/>
          <p:cNvSpPr>
            <a:spLocks noGrp="1"/>
          </p:cNvSpPr>
          <p:nvPr>
            <p:ph type="body" sz="quarter" idx="16" hasCustomPrompt="1"/>
          </p:nvPr>
        </p:nvSpPr>
        <p:spPr>
          <a:xfrm>
            <a:off x="2533158" y="198231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06" name="Oval 105"/>
          <p:cNvSpPr>
            <a:spLocks noChangeAspect="1"/>
          </p:cNvSpPr>
          <p:nvPr userDrawn="1"/>
        </p:nvSpPr>
        <p:spPr>
          <a:xfrm>
            <a:off x="452439" y="1652998"/>
            <a:ext cx="612001" cy="550799"/>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Text Placeholder 7"/>
          <p:cNvSpPr>
            <a:spLocks noGrp="1"/>
          </p:cNvSpPr>
          <p:nvPr>
            <p:ph type="body" sz="quarter" idx="65" hasCustomPrompt="1"/>
          </p:nvPr>
        </p:nvSpPr>
        <p:spPr>
          <a:xfrm>
            <a:off x="511313" y="165299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14" name="Picture Placeholder 2"/>
          <p:cNvSpPr>
            <a:spLocks noGrp="1" noChangeAspect="1"/>
          </p:cNvSpPr>
          <p:nvPr>
            <p:ph type="pic" sz="quarter" idx="17"/>
          </p:nvPr>
        </p:nvSpPr>
        <p:spPr>
          <a:xfrm>
            <a:off x="943346" y="132301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18" name="Arc 117"/>
          <p:cNvSpPr>
            <a:spLocks noChangeAspect="1"/>
          </p:cNvSpPr>
          <p:nvPr userDrawn="1"/>
        </p:nvSpPr>
        <p:spPr>
          <a:xfrm>
            <a:off x="4982247" y="1216743"/>
            <a:ext cx="1584000" cy="14255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Placeholder 7"/>
          <p:cNvSpPr>
            <a:spLocks noGrp="1"/>
          </p:cNvSpPr>
          <p:nvPr>
            <p:ph type="body" sz="quarter" idx="68" hasCustomPrompt="1"/>
          </p:nvPr>
        </p:nvSpPr>
        <p:spPr>
          <a:xfrm>
            <a:off x="6770196" y="142588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22" name="Text Placeholder 7"/>
          <p:cNvSpPr>
            <a:spLocks noGrp="1"/>
          </p:cNvSpPr>
          <p:nvPr>
            <p:ph type="body" sz="quarter" idx="69" hasCustomPrompt="1"/>
          </p:nvPr>
        </p:nvSpPr>
        <p:spPr>
          <a:xfrm>
            <a:off x="6770196" y="175705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3" name="Text Placeholder 2"/>
          <p:cNvSpPr>
            <a:spLocks noGrp="1"/>
          </p:cNvSpPr>
          <p:nvPr>
            <p:ph type="body" sz="quarter" idx="70" hasCustomPrompt="1"/>
          </p:nvPr>
        </p:nvSpPr>
        <p:spPr>
          <a:xfrm>
            <a:off x="6765439" y="198231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30" name="Oval 129"/>
          <p:cNvSpPr>
            <a:spLocks noChangeAspect="1"/>
          </p:cNvSpPr>
          <p:nvPr userDrawn="1"/>
        </p:nvSpPr>
        <p:spPr>
          <a:xfrm>
            <a:off x="4684722" y="1652998"/>
            <a:ext cx="612001" cy="550799"/>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Text Placeholder 7"/>
          <p:cNvSpPr>
            <a:spLocks noGrp="1"/>
          </p:cNvSpPr>
          <p:nvPr>
            <p:ph type="body" sz="quarter" idx="67" hasCustomPrompt="1"/>
          </p:nvPr>
        </p:nvSpPr>
        <p:spPr>
          <a:xfrm>
            <a:off x="4743594" y="165299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36" name="Picture Placeholder 2"/>
          <p:cNvSpPr>
            <a:spLocks noGrp="1" noChangeAspect="1"/>
          </p:cNvSpPr>
          <p:nvPr>
            <p:ph type="pic" sz="quarter" idx="66"/>
          </p:nvPr>
        </p:nvSpPr>
        <p:spPr>
          <a:xfrm>
            <a:off x="5175625" y="132301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39" name="Arc 138"/>
          <p:cNvSpPr>
            <a:spLocks noChangeAspect="1"/>
          </p:cNvSpPr>
          <p:nvPr userDrawn="1"/>
        </p:nvSpPr>
        <p:spPr>
          <a:xfrm>
            <a:off x="749966" y="3091263"/>
            <a:ext cx="1584000" cy="14255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Placeholder 7"/>
          <p:cNvSpPr>
            <a:spLocks noGrp="1"/>
          </p:cNvSpPr>
          <p:nvPr>
            <p:ph type="body" sz="quarter" idx="73" hasCustomPrompt="1"/>
          </p:nvPr>
        </p:nvSpPr>
        <p:spPr>
          <a:xfrm>
            <a:off x="2537915" y="330040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42" name="Text Placeholder 7"/>
          <p:cNvSpPr>
            <a:spLocks noGrp="1"/>
          </p:cNvSpPr>
          <p:nvPr>
            <p:ph type="body" sz="quarter" idx="74" hasCustomPrompt="1"/>
          </p:nvPr>
        </p:nvSpPr>
        <p:spPr>
          <a:xfrm>
            <a:off x="2537915" y="363157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3" name="Text Placeholder 2"/>
          <p:cNvSpPr>
            <a:spLocks noGrp="1"/>
          </p:cNvSpPr>
          <p:nvPr>
            <p:ph type="body" sz="quarter" idx="75" hasCustomPrompt="1"/>
          </p:nvPr>
        </p:nvSpPr>
        <p:spPr>
          <a:xfrm>
            <a:off x="2533158" y="385683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7" name="Oval 146"/>
          <p:cNvSpPr>
            <a:spLocks noChangeAspect="1"/>
          </p:cNvSpPr>
          <p:nvPr userDrawn="1"/>
        </p:nvSpPr>
        <p:spPr>
          <a:xfrm>
            <a:off x="452439" y="3527518"/>
            <a:ext cx="612001" cy="550799"/>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Text Placeholder 7"/>
          <p:cNvSpPr>
            <a:spLocks noGrp="1"/>
          </p:cNvSpPr>
          <p:nvPr>
            <p:ph type="body" sz="quarter" idx="72" hasCustomPrompt="1"/>
          </p:nvPr>
        </p:nvSpPr>
        <p:spPr>
          <a:xfrm>
            <a:off x="511313" y="352751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51" name="Picture Placeholder 2"/>
          <p:cNvSpPr>
            <a:spLocks noGrp="1" noChangeAspect="1"/>
          </p:cNvSpPr>
          <p:nvPr>
            <p:ph type="pic" sz="quarter" idx="71"/>
          </p:nvPr>
        </p:nvSpPr>
        <p:spPr>
          <a:xfrm>
            <a:off x="943346" y="319753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53" name="Arc 152"/>
          <p:cNvSpPr>
            <a:spLocks noChangeAspect="1"/>
          </p:cNvSpPr>
          <p:nvPr userDrawn="1"/>
        </p:nvSpPr>
        <p:spPr>
          <a:xfrm>
            <a:off x="4982247" y="3091263"/>
            <a:ext cx="1584000" cy="14255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Placeholder 7"/>
          <p:cNvSpPr>
            <a:spLocks noGrp="1"/>
          </p:cNvSpPr>
          <p:nvPr>
            <p:ph type="body" sz="quarter" idx="78" hasCustomPrompt="1"/>
          </p:nvPr>
        </p:nvSpPr>
        <p:spPr>
          <a:xfrm>
            <a:off x="6770196" y="330040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55" name="Text Placeholder 7"/>
          <p:cNvSpPr>
            <a:spLocks noGrp="1"/>
          </p:cNvSpPr>
          <p:nvPr>
            <p:ph type="body" sz="quarter" idx="79" hasCustomPrompt="1"/>
          </p:nvPr>
        </p:nvSpPr>
        <p:spPr>
          <a:xfrm>
            <a:off x="6770196" y="363157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6" name="Text Placeholder 2"/>
          <p:cNvSpPr>
            <a:spLocks noGrp="1"/>
          </p:cNvSpPr>
          <p:nvPr>
            <p:ph type="body" sz="quarter" idx="80" hasCustomPrompt="1"/>
          </p:nvPr>
        </p:nvSpPr>
        <p:spPr>
          <a:xfrm>
            <a:off x="6765439" y="385683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57" name="Oval 156"/>
          <p:cNvSpPr>
            <a:spLocks noChangeAspect="1"/>
          </p:cNvSpPr>
          <p:nvPr userDrawn="1"/>
        </p:nvSpPr>
        <p:spPr>
          <a:xfrm>
            <a:off x="4684722" y="3527518"/>
            <a:ext cx="612001" cy="550799"/>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Text Placeholder 7"/>
          <p:cNvSpPr>
            <a:spLocks noGrp="1"/>
          </p:cNvSpPr>
          <p:nvPr>
            <p:ph type="body" sz="quarter" idx="77" hasCustomPrompt="1"/>
          </p:nvPr>
        </p:nvSpPr>
        <p:spPr>
          <a:xfrm>
            <a:off x="4743594" y="352751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59" name="Picture Placeholder 2"/>
          <p:cNvSpPr>
            <a:spLocks noGrp="1" noChangeAspect="1"/>
          </p:cNvSpPr>
          <p:nvPr>
            <p:ph type="pic" sz="quarter" idx="76"/>
          </p:nvPr>
        </p:nvSpPr>
        <p:spPr>
          <a:xfrm>
            <a:off x="5175625" y="319753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up)">
                                      <p:cBhvr>
                                        <p:cTn id="21" dur="500"/>
                                        <p:tgtEl>
                                          <p:spTgt spid="85"/>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up)">
                                      <p:cBhvr>
                                        <p:cTn id="25" dur="500"/>
                                        <p:tgtEl>
                                          <p:spTgt spid="81"/>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up)">
                                      <p:cBhvr>
                                        <p:cTn id="29" dur="500"/>
                                        <p:tgtEl>
                                          <p:spTgt spid="83"/>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94">
                                            <p:txEl>
                                              <p:pRg st="0" end="0"/>
                                            </p:txEl>
                                          </p:spTgt>
                                        </p:tgtEl>
                                        <p:attrNameLst>
                                          <p:attrName>style.visibility</p:attrName>
                                        </p:attrNameLst>
                                      </p:cBhvr>
                                      <p:to>
                                        <p:strVal val="visible"/>
                                      </p:to>
                                    </p:set>
                                    <p:animEffect transition="in" filter="fade">
                                      <p:cBhvr>
                                        <p:cTn id="32" dur="400"/>
                                        <p:tgtEl>
                                          <p:spTgt spid="94">
                                            <p:txEl>
                                              <p:pRg st="0" end="0"/>
                                            </p:txEl>
                                          </p:spTgt>
                                        </p:tgtEl>
                                      </p:cBhvr>
                                    </p:animEffect>
                                    <p:anim calcmode="lin" valueType="num">
                                      <p:cBhvr>
                                        <p:cTn id="33" dur="4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94">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95">
                                            <p:txEl>
                                              <p:pRg st="0" end="0"/>
                                            </p:txEl>
                                          </p:spTgt>
                                        </p:tgtEl>
                                        <p:attrNameLst>
                                          <p:attrName>style.visibility</p:attrName>
                                        </p:attrNameLst>
                                      </p:cBhvr>
                                      <p:to>
                                        <p:strVal val="visible"/>
                                      </p:to>
                                    </p:set>
                                    <p:animEffect transition="in" filter="fade">
                                      <p:cBhvr>
                                        <p:cTn id="37" dur="500"/>
                                        <p:tgtEl>
                                          <p:spTgt spid="95">
                                            <p:txEl>
                                              <p:pRg st="0" end="0"/>
                                            </p:txEl>
                                          </p:spTgt>
                                        </p:tgtEl>
                                      </p:cBhvr>
                                    </p:animEffect>
                                    <p:anim calcmode="lin" valueType="num">
                                      <p:cBhvr>
                                        <p:cTn id="38"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95">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96">
                                            <p:txEl>
                                              <p:pRg st="0" end="0"/>
                                            </p:txEl>
                                          </p:spTgt>
                                        </p:tgtEl>
                                        <p:attrNameLst>
                                          <p:attrName>style.visibility</p:attrName>
                                        </p:attrNameLst>
                                      </p:cBhvr>
                                      <p:to>
                                        <p:strVal val="visible"/>
                                      </p:to>
                                    </p:set>
                                    <p:animEffect transition="in" filter="fade">
                                      <p:cBhvr>
                                        <p:cTn id="42" dur="500"/>
                                        <p:tgtEl>
                                          <p:spTgt spid="96">
                                            <p:txEl>
                                              <p:pRg st="0" end="0"/>
                                            </p:txEl>
                                          </p:spTgt>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106"/>
                                        </p:tgtEl>
                                        <p:attrNameLst>
                                          <p:attrName>style.visibility</p:attrName>
                                        </p:attrNameLst>
                                      </p:cBhvr>
                                      <p:to>
                                        <p:strVal val="visible"/>
                                      </p:to>
                                    </p:set>
                                    <p:anim calcmode="lin" valueType="num">
                                      <p:cBhvr>
                                        <p:cTn id="46" dur="500" fill="hold"/>
                                        <p:tgtEl>
                                          <p:spTgt spid="106"/>
                                        </p:tgtEl>
                                        <p:attrNameLst>
                                          <p:attrName>ppt_w</p:attrName>
                                        </p:attrNameLst>
                                      </p:cBhvr>
                                      <p:tavLst>
                                        <p:tav tm="0">
                                          <p:val>
                                            <p:fltVal val="0"/>
                                          </p:val>
                                        </p:tav>
                                        <p:tav tm="100000">
                                          <p:val>
                                            <p:strVal val="#ppt_w"/>
                                          </p:val>
                                        </p:tav>
                                      </p:tavLst>
                                    </p:anim>
                                    <p:anim calcmode="lin" valueType="num">
                                      <p:cBhvr>
                                        <p:cTn id="47" dur="500" fill="hold"/>
                                        <p:tgtEl>
                                          <p:spTgt spid="106"/>
                                        </p:tgtEl>
                                        <p:attrNameLst>
                                          <p:attrName>ppt_h</p:attrName>
                                        </p:attrNameLst>
                                      </p:cBhvr>
                                      <p:tavLst>
                                        <p:tav tm="0">
                                          <p:val>
                                            <p:fltVal val="0"/>
                                          </p:val>
                                        </p:tav>
                                        <p:tav tm="100000">
                                          <p:val>
                                            <p:strVal val="#ppt_h"/>
                                          </p:val>
                                        </p:tav>
                                      </p:tavLst>
                                    </p:anim>
                                    <p:animEffect transition="in" filter="fade">
                                      <p:cBhvr>
                                        <p:cTn id="48" dur="500"/>
                                        <p:tgtEl>
                                          <p:spTgt spid="106"/>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110">
                                            <p:txEl>
                                              <p:pRg st="0" end="0"/>
                                            </p:txEl>
                                          </p:spTgt>
                                        </p:tgtEl>
                                        <p:attrNameLst>
                                          <p:attrName>style.visibility</p:attrName>
                                        </p:attrNameLst>
                                      </p:cBhvr>
                                      <p:to>
                                        <p:strVal val="visible"/>
                                      </p:to>
                                    </p:set>
                                    <p:anim calcmode="lin" valueType="num">
                                      <p:cBhvr>
                                        <p:cTn id="52" dur="3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110">
                                            <p:txEl>
                                              <p:pRg st="0" end="0"/>
                                            </p:txEl>
                                          </p:spTgt>
                                        </p:tgtEl>
                                      </p:cBhvr>
                                    </p:animEffect>
                                  </p:childTnLst>
                                </p:cTn>
                              </p:par>
                            </p:childTnLst>
                          </p:cTn>
                        </p:par>
                        <p:par>
                          <p:cTn id="55" fill="hold">
                            <p:stCondLst>
                              <p:cond delay="3000"/>
                            </p:stCondLst>
                            <p:childTnLst>
                              <p:par>
                                <p:cTn id="56" presetID="6" presetClass="entr" presetSubtype="16"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circle(in)">
                                      <p:cBhvr>
                                        <p:cTn id="58" dur="1000"/>
                                        <p:tgtEl>
                                          <p:spTgt spid="90"/>
                                        </p:tgtEl>
                                      </p:cBhvr>
                                    </p:animEffect>
                                  </p:childTnLst>
                                </p:cTn>
                              </p:par>
                            </p:childTnLst>
                          </p:cTn>
                        </p:par>
                        <p:par>
                          <p:cTn id="59" fill="hold">
                            <p:stCondLst>
                              <p:cond delay="4000"/>
                            </p:stCondLst>
                            <p:childTnLst>
                              <p:par>
                                <p:cTn id="60" presetID="53" presetClass="entr" presetSubtype="16" fill="hold" grpId="0" nodeType="afterEffect" nodePh="1">
                                  <p:stCondLst>
                                    <p:cond delay="0"/>
                                  </p:stCondLst>
                                  <p:endCondLst>
                                    <p:cond evt="begin" delay="0">
                                      <p:tn val="60"/>
                                    </p:cond>
                                  </p:end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121">
                                            <p:txEl>
                                              <p:pRg st="0" end="0"/>
                                            </p:txEl>
                                          </p:spTgt>
                                        </p:tgtEl>
                                        <p:attrNameLst>
                                          <p:attrName>style.visibility</p:attrName>
                                        </p:attrNameLst>
                                      </p:cBhvr>
                                      <p:to>
                                        <p:strVal val="visible"/>
                                      </p:to>
                                    </p:set>
                                    <p:animEffect transition="in" filter="fade">
                                      <p:cBhvr>
                                        <p:cTn id="67" dur="400"/>
                                        <p:tgtEl>
                                          <p:spTgt spid="121">
                                            <p:txEl>
                                              <p:pRg st="0" end="0"/>
                                            </p:txEl>
                                          </p:spTgt>
                                        </p:tgtEl>
                                      </p:cBhvr>
                                    </p:animEffect>
                                    <p:anim calcmode="lin" valueType="num">
                                      <p:cBhvr>
                                        <p:cTn id="68" dur="400" fill="hold"/>
                                        <p:tgtEl>
                                          <p:spTgt spid="121">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121">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122">
                                            <p:txEl>
                                              <p:pRg st="0" end="0"/>
                                            </p:txEl>
                                          </p:spTgt>
                                        </p:tgtEl>
                                        <p:attrNameLst>
                                          <p:attrName>style.visibility</p:attrName>
                                        </p:attrNameLst>
                                      </p:cBhvr>
                                      <p:to>
                                        <p:strVal val="visible"/>
                                      </p:to>
                                    </p:set>
                                    <p:animEffect transition="in" filter="fade">
                                      <p:cBhvr>
                                        <p:cTn id="72" dur="500"/>
                                        <p:tgtEl>
                                          <p:spTgt spid="122">
                                            <p:txEl>
                                              <p:pRg st="0" end="0"/>
                                            </p:txEl>
                                          </p:spTgt>
                                        </p:tgtEl>
                                      </p:cBhvr>
                                    </p:animEffect>
                                    <p:anim calcmode="lin" valueType="num">
                                      <p:cBhvr>
                                        <p:cTn id="73" dur="500" fill="hold"/>
                                        <p:tgtEl>
                                          <p:spTgt spid="12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12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123">
                                            <p:txEl>
                                              <p:pRg st="0" end="0"/>
                                            </p:txEl>
                                          </p:spTgt>
                                        </p:tgtEl>
                                        <p:attrNameLst>
                                          <p:attrName>style.visibility</p:attrName>
                                        </p:attrNameLst>
                                      </p:cBhvr>
                                      <p:to>
                                        <p:strVal val="visible"/>
                                      </p:to>
                                    </p:set>
                                    <p:animEffect transition="in" filter="fade">
                                      <p:cBhvr>
                                        <p:cTn id="77" dur="500"/>
                                        <p:tgtEl>
                                          <p:spTgt spid="123">
                                            <p:txEl>
                                              <p:pRg st="0" end="0"/>
                                            </p:txEl>
                                          </p:spTgt>
                                        </p:tgtEl>
                                      </p:cBhvr>
                                    </p:animEffect>
                                  </p:childTnLst>
                                </p:cTn>
                              </p:par>
                            </p:childTnLst>
                          </p:cTn>
                        </p:par>
                        <p:par>
                          <p:cTn id="78" fill="hold">
                            <p:stCondLst>
                              <p:cond delay="4500"/>
                            </p:stCondLst>
                            <p:childTnLst>
                              <p:par>
                                <p:cTn id="79" presetID="53" presetClass="entr" presetSubtype="16" fill="hold" grpId="0" nodeType="afterEffect">
                                  <p:stCondLst>
                                    <p:cond delay="0"/>
                                  </p:stCondLst>
                                  <p:childTnLst>
                                    <p:set>
                                      <p:cBhvr>
                                        <p:cTn id="80" dur="1" fill="hold">
                                          <p:stCondLst>
                                            <p:cond delay="0"/>
                                          </p:stCondLst>
                                        </p:cTn>
                                        <p:tgtEl>
                                          <p:spTgt spid="130"/>
                                        </p:tgtEl>
                                        <p:attrNameLst>
                                          <p:attrName>style.visibility</p:attrName>
                                        </p:attrNameLst>
                                      </p:cBhvr>
                                      <p:to>
                                        <p:strVal val="visible"/>
                                      </p:to>
                                    </p:set>
                                    <p:anim calcmode="lin" valueType="num">
                                      <p:cBhvr>
                                        <p:cTn id="81" dur="500" fill="hold"/>
                                        <p:tgtEl>
                                          <p:spTgt spid="130"/>
                                        </p:tgtEl>
                                        <p:attrNameLst>
                                          <p:attrName>ppt_w</p:attrName>
                                        </p:attrNameLst>
                                      </p:cBhvr>
                                      <p:tavLst>
                                        <p:tav tm="0">
                                          <p:val>
                                            <p:fltVal val="0"/>
                                          </p:val>
                                        </p:tav>
                                        <p:tav tm="100000">
                                          <p:val>
                                            <p:strVal val="#ppt_w"/>
                                          </p:val>
                                        </p:tav>
                                      </p:tavLst>
                                    </p:anim>
                                    <p:anim calcmode="lin" valueType="num">
                                      <p:cBhvr>
                                        <p:cTn id="82" dur="500" fill="hold"/>
                                        <p:tgtEl>
                                          <p:spTgt spid="130"/>
                                        </p:tgtEl>
                                        <p:attrNameLst>
                                          <p:attrName>ppt_h</p:attrName>
                                        </p:attrNameLst>
                                      </p:cBhvr>
                                      <p:tavLst>
                                        <p:tav tm="0">
                                          <p:val>
                                            <p:fltVal val="0"/>
                                          </p:val>
                                        </p:tav>
                                        <p:tav tm="100000">
                                          <p:val>
                                            <p:strVal val="#ppt_h"/>
                                          </p:val>
                                        </p:tav>
                                      </p:tavLst>
                                    </p:anim>
                                    <p:animEffect transition="in" filter="fade">
                                      <p:cBhvr>
                                        <p:cTn id="83" dur="500"/>
                                        <p:tgtEl>
                                          <p:spTgt spid="130"/>
                                        </p:tgtEl>
                                      </p:cBhvr>
                                    </p:animEffect>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133">
                                            <p:txEl>
                                              <p:pRg st="0" end="0"/>
                                            </p:txEl>
                                          </p:spTgt>
                                        </p:tgtEl>
                                        <p:attrNameLst>
                                          <p:attrName>style.visibility</p:attrName>
                                        </p:attrNameLst>
                                      </p:cBhvr>
                                      <p:to>
                                        <p:strVal val="visible"/>
                                      </p:to>
                                    </p:set>
                                    <p:anim calcmode="lin" valueType="num">
                                      <p:cBhvr>
                                        <p:cTn id="87" dur="300" fill="hold"/>
                                        <p:tgtEl>
                                          <p:spTgt spid="133">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133">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133">
                                            <p:txEl>
                                              <p:pRg st="0" end="0"/>
                                            </p:txEl>
                                          </p:spTgt>
                                        </p:tgtEl>
                                      </p:cBhvr>
                                    </p:animEffect>
                                  </p:childTnLst>
                                </p:cTn>
                              </p:par>
                            </p:childTnLst>
                          </p:cTn>
                        </p:par>
                        <p:par>
                          <p:cTn id="90" fill="hold">
                            <p:stCondLst>
                              <p:cond delay="5500"/>
                            </p:stCondLst>
                            <p:childTnLst>
                              <p:par>
                                <p:cTn id="91" presetID="6" presetClass="entr" presetSubtype="16" fill="hold" grpId="0" nodeType="afterEffect">
                                  <p:stCondLst>
                                    <p:cond delay="0"/>
                                  </p:stCondLst>
                                  <p:childTnLst>
                                    <p:set>
                                      <p:cBhvr>
                                        <p:cTn id="92" dur="1" fill="hold">
                                          <p:stCondLst>
                                            <p:cond delay="0"/>
                                          </p:stCondLst>
                                        </p:cTn>
                                        <p:tgtEl>
                                          <p:spTgt spid="118"/>
                                        </p:tgtEl>
                                        <p:attrNameLst>
                                          <p:attrName>style.visibility</p:attrName>
                                        </p:attrNameLst>
                                      </p:cBhvr>
                                      <p:to>
                                        <p:strVal val="visible"/>
                                      </p:to>
                                    </p:set>
                                    <p:animEffect transition="in" filter="circle(in)">
                                      <p:cBhvr>
                                        <p:cTn id="93" dur="1000"/>
                                        <p:tgtEl>
                                          <p:spTgt spid="118"/>
                                        </p:tgtEl>
                                      </p:cBhvr>
                                    </p:animEffect>
                                  </p:childTnLst>
                                </p:cTn>
                              </p:par>
                            </p:childTnLst>
                          </p:cTn>
                        </p:par>
                        <p:par>
                          <p:cTn id="94" fill="hold">
                            <p:stCondLst>
                              <p:cond delay="6500"/>
                            </p:stCondLst>
                            <p:childTnLst>
                              <p:par>
                                <p:cTn id="95" presetID="53" presetClass="entr" presetSubtype="16" fill="hold" grpId="0" nodeType="afterEffect" nodePh="1">
                                  <p:stCondLst>
                                    <p:cond delay="0"/>
                                  </p:stCondLst>
                                  <p:endCondLst>
                                    <p:cond evt="begin" delay="0">
                                      <p:tn val="95"/>
                                    </p:cond>
                                  </p:endCondLst>
                                  <p:childTnLst>
                                    <p:set>
                                      <p:cBhvr>
                                        <p:cTn id="96" dur="1" fill="hold">
                                          <p:stCondLst>
                                            <p:cond delay="0"/>
                                          </p:stCondLst>
                                        </p:cTn>
                                        <p:tgtEl>
                                          <p:spTgt spid="136"/>
                                        </p:tgtEl>
                                        <p:attrNameLst>
                                          <p:attrName>style.visibility</p:attrName>
                                        </p:attrNameLst>
                                      </p:cBhvr>
                                      <p:to>
                                        <p:strVal val="visible"/>
                                      </p:to>
                                    </p:set>
                                    <p:anim calcmode="lin" valueType="num">
                                      <p:cBhvr>
                                        <p:cTn id="97" dur="500" fill="hold"/>
                                        <p:tgtEl>
                                          <p:spTgt spid="136"/>
                                        </p:tgtEl>
                                        <p:attrNameLst>
                                          <p:attrName>ppt_w</p:attrName>
                                        </p:attrNameLst>
                                      </p:cBhvr>
                                      <p:tavLst>
                                        <p:tav tm="0">
                                          <p:val>
                                            <p:fltVal val="0"/>
                                          </p:val>
                                        </p:tav>
                                        <p:tav tm="100000">
                                          <p:val>
                                            <p:strVal val="#ppt_w"/>
                                          </p:val>
                                        </p:tav>
                                      </p:tavLst>
                                    </p:anim>
                                    <p:anim calcmode="lin" valueType="num">
                                      <p:cBhvr>
                                        <p:cTn id="98" dur="500" fill="hold"/>
                                        <p:tgtEl>
                                          <p:spTgt spid="136"/>
                                        </p:tgtEl>
                                        <p:attrNameLst>
                                          <p:attrName>ppt_h</p:attrName>
                                        </p:attrNameLst>
                                      </p:cBhvr>
                                      <p:tavLst>
                                        <p:tav tm="0">
                                          <p:val>
                                            <p:fltVal val="0"/>
                                          </p:val>
                                        </p:tav>
                                        <p:tav tm="100000">
                                          <p:val>
                                            <p:strVal val="#ppt_h"/>
                                          </p:val>
                                        </p:tav>
                                      </p:tavLst>
                                    </p:anim>
                                    <p:animEffect transition="in" filter="fade">
                                      <p:cBhvr>
                                        <p:cTn id="99" dur="500"/>
                                        <p:tgtEl>
                                          <p:spTgt spid="136"/>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141">
                                            <p:txEl>
                                              <p:pRg st="0" end="0"/>
                                            </p:txEl>
                                          </p:spTgt>
                                        </p:tgtEl>
                                        <p:attrNameLst>
                                          <p:attrName>style.visibility</p:attrName>
                                        </p:attrNameLst>
                                      </p:cBhvr>
                                      <p:to>
                                        <p:strVal val="visible"/>
                                      </p:to>
                                    </p:set>
                                    <p:animEffect transition="in" filter="fade">
                                      <p:cBhvr>
                                        <p:cTn id="102" dur="400"/>
                                        <p:tgtEl>
                                          <p:spTgt spid="141">
                                            <p:txEl>
                                              <p:pRg st="0" end="0"/>
                                            </p:txEl>
                                          </p:spTgt>
                                        </p:tgtEl>
                                      </p:cBhvr>
                                    </p:animEffect>
                                    <p:anim calcmode="lin" valueType="num">
                                      <p:cBhvr>
                                        <p:cTn id="103" dur="400" fill="hold"/>
                                        <p:tgtEl>
                                          <p:spTgt spid="141">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141">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142">
                                            <p:txEl>
                                              <p:pRg st="0" end="0"/>
                                            </p:txEl>
                                          </p:spTgt>
                                        </p:tgtEl>
                                        <p:attrNameLst>
                                          <p:attrName>style.visibility</p:attrName>
                                        </p:attrNameLst>
                                      </p:cBhvr>
                                      <p:to>
                                        <p:strVal val="visible"/>
                                      </p:to>
                                    </p:set>
                                    <p:animEffect transition="in" filter="fade">
                                      <p:cBhvr>
                                        <p:cTn id="107" dur="500"/>
                                        <p:tgtEl>
                                          <p:spTgt spid="142">
                                            <p:txEl>
                                              <p:pRg st="0" end="0"/>
                                            </p:txEl>
                                          </p:spTgt>
                                        </p:tgtEl>
                                      </p:cBhvr>
                                    </p:animEffect>
                                    <p:anim calcmode="lin" valueType="num">
                                      <p:cBhvr>
                                        <p:cTn id="108"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109"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110" presetID="10" presetClass="entr" presetSubtype="0" fill="hold" grpId="0" nodeType="withEffect">
                                  <p:stCondLst>
                                    <p:cond delay="800"/>
                                  </p:stCondLst>
                                  <p:childTnLst>
                                    <p:set>
                                      <p:cBhvr>
                                        <p:cTn id="111" dur="1" fill="hold">
                                          <p:stCondLst>
                                            <p:cond delay="0"/>
                                          </p:stCondLst>
                                        </p:cTn>
                                        <p:tgtEl>
                                          <p:spTgt spid="143">
                                            <p:txEl>
                                              <p:pRg st="0" end="0"/>
                                            </p:txEl>
                                          </p:spTgt>
                                        </p:tgtEl>
                                        <p:attrNameLst>
                                          <p:attrName>style.visibility</p:attrName>
                                        </p:attrNameLst>
                                      </p:cBhvr>
                                      <p:to>
                                        <p:strVal val="visible"/>
                                      </p:to>
                                    </p:set>
                                    <p:animEffect transition="in" filter="fade">
                                      <p:cBhvr>
                                        <p:cTn id="112" dur="500"/>
                                        <p:tgtEl>
                                          <p:spTgt spid="143">
                                            <p:txEl>
                                              <p:pRg st="0" end="0"/>
                                            </p:txEl>
                                          </p:spTgt>
                                        </p:tgtEl>
                                      </p:cBhvr>
                                    </p:animEffect>
                                  </p:childTnLst>
                                </p:cTn>
                              </p:par>
                            </p:childTnLst>
                          </p:cTn>
                        </p:par>
                        <p:par>
                          <p:cTn id="113" fill="hold">
                            <p:stCondLst>
                              <p:cond delay="7000"/>
                            </p:stCondLst>
                            <p:childTnLst>
                              <p:par>
                                <p:cTn id="114" presetID="53" presetClass="entr" presetSubtype="16" fill="hold" grpId="0" nodeType="afterEffect">
                                  <p:stCondLst>
                                    <p:cond delay="0"/>
                                  </p:stCondLst>
                                  <p:childTnLst>
                                    <p:set>
                                      <p:cBhvr>
                                        <p:cTn id="115" dur="1" fill="hold">
                                          <p:stCondLst>
                                            <p:cond delay="0"/>
                                          </p:stCondLst>
                                        </p:cTn>
                                        <p:tgtEl>
                                          <p:spTgt spid="147"/>
                                        </p:tgtEl>
                                        <p:attrNameLst>
                                          <p:attrName>style.visibility</p:attrName>
                                        </p:attrNameLst>
                                      </p:cBhvr>
                                      <p:to>
                                        <p:strVal val="visible"/>
                                      </p:to>
                                    </p:set>
                                    <p:anim calcmode="lin" valueType="num">
                                      <p:cBhvr>
                                        <p:cTn id="116" dur="500" fill="hold"/>
                                        <p:tgtEl>
                                          <p:spTgt spid="147"/>
                                        </p:tgtEl>
                                        <p:attrNameLst>
                                          <p:attrName>ppt_w</p:attrName>
                                        </p:attrNameLst>
                                      </p:cBhvr>
                                      <p:tavLst>
                                        <p:tav tm="0">
                                          <p:val>
                                            <p:fltVal val="0"/>
                                          </p:val>
                                        </p:tav>
                                        <p:tav tm="100000">
                                          <p:val>
                                            <p:strVal val="#ppt_w"/>
                                          </p:val>
                                        </p:tav>
                                      </p:tavLst>
                                    </p:anim>
                                    <p:anim calcmode="lin" valueType="num">
                                      <p:cBhvr>
                                        <p:cTn id="117" dur="500" fill="hold"/>
                                        <p:tgtEl>
                                          <p:spTgt spid="147"/>
                                        </p:tgtEl>
                                        <p:attrNameLst>
                                          <p:attrName>ppt_h</p:attrName>
                                        </p:attrNameLst>
                                      </p:cBhvr>
                                      <p:tavLst>
                                        <p:tav tm="0">
                                          <p:val>
                                            <p:fltVal val="0"/>
                                          </p:val>
                                        </p:tav>
                                        <p:tav tm="100000">
                                          <p:val>
                                            <p:strVal val="#ppt_h"/>
                                          </p:val>
                                        </p:tav>
                                      </p:tavLst>
                                    </p:anim>
                                    <p:animEffect transition="in" filter="fade">
                                      <p:cBhvr>
                                        <p:cTn id="118" dur="500"/>
                                        <p:tgtEl>
                                          <p:spTgt spid="147"/>
                                        </p:tgtEl>
                                      </p:cBhvr>
                                    </p:animEffect>
                                  </p:childTnLst>
                                </p:cTn>
                              </p:par>
                            </p:childTnLst>
                          </p:cTn>
                        </p:par>
                        <p:par>
                          <p:cTn id="119" fill="hold">
                            <p:stCondLst>
                              <p:cond delay="7500"/>
                            </p:stCondLst>
                            <p:childTnLst>
                              <p:par>
                                <p:cTn id="120" presetID="53" presetClass="entr" presetSubtype="16" fill="hold" grpId="0" nodeType="afterEffect">
                                  <p:stCondLst>
                                    <p:cond delay="0"/>
                                  </p:stCondLst>
                                  <p:childTnLst>
                                    <p:set>
                                      <p:cBhvr>
                                        <p:cTn id="121" dur="1" fill="hold">
                                          <p:stCondLst>
                                            <p:cond delay="0"/>
                                          </p:stCondLst>
                                        </p:cTn>
                                        <p:tgtEl>
                                          <p:spTgt spid="149">
                                            <p:txEl>
                                              <p:pRg st="0" end="0"/>
                                            </p:txEl>
                                          </p:spTgt>
                                        </p:tgtEl>
                                        <p:attrNameLst>
                                          <p:attrName>style.visibility</p:attrName>
                                        </p:attrNameLst>
                                      </p:cBhvr>
                                      <p:to>
                                        <p:strVal val="visible"/>
                                      </p:to>
                                    </p:set>
                                    <p:anim calcmode="lin" valueType="num">
                                      <p:cBhvr>
                                        <p:cTn id="122" dur="300" fill="hold"/>
                                        <p:tgtEl>
                                          <p:spTgt spid="149">
                                            <p:txEl>
                                              <p:pRg st="0" end="0"/>
                                            </p:txEl>
                                          </p:spTgt>
                                        </p:tgtEl>
                                        <p:attrNameLst>
                                          <p:attrName>ppt_w</p:attrName>
                                        </p:attrNameLst>
                                      </p:cBhvr>
                                      <p:tavLst>
                                        <p:tav tm="0">
                                          <p:val>
                                            <p:fltVal val="0"/>
                                          </p:val>
                                        </p:tav>
                                        <p:tav tm="100000">
                                          <p:val>
                                            <p:strVal val="#ppt_w"/>
                                          </p:val>
                                        </p:tav>
                                      </p:tavLst>
                                    </p:anim>
                                    <p:anim calcmode="lin" valueType="num">
                                      <p:cBhvr>
                                        <p:cTn id="123" dur="300" fill="hold"/>
                                        <p:tgtEl>
                                          <p:spTgt spid="149">
                                            <p:txEl>
                                              <p:pRg st="0" end="0"/>
                                            </p:txEl>
                                          </p:spTgt>
                                        </p:tgtEl>
                                        <p:attrNameLst>
                                          <p:attrName>ppt_h</p:attrName>
                                        </p:attrNameLst>
                                      </p:cBhvr>
                                      <p:tavLst>
                                        <p:tav tm="0">
                                          <p:val>
                                            <p:fltVal val="0"/>
                                          </p:val>
                                        </p:tav>
                                        <p:tav tm="100000">
                                          <p:val>
                                            <p:strVal val="#ppt_h"/>
                                          </p:val>
                                        </p:tav>
                                      </p:tavLst>
                                    </p:anim>
                                    <p:animEffect transition="in" filter="fade">
                                      <p:cBhvr>
                                        <p:cTn id="124" dur="300"/>
                                        <p:tgtEl>
                                          <p:spTgt spid="149">
                                            <p:txEl>
                                              <p:pRg st="0" end="0"/>
                                            </p:txEl>
                                          </p:spTgt>
                                        </p:tgtEl>
                                      </p:cBhvr>
                                    </p:animEffect>
                                  </p:childTnLst>
                                </p:cTn>
                              </p:par>
                            </p:childTnLst>
                          </p:cTn>
                        </p:par>
                        <p:par>
                          <p:cTn id="125" fill="hold">
                            <p:stCondLst>
                              <p:cond delay="8000"/>
                            </p:stCondLst>
                            <p:childTnLst>
                              <p:par>
                                <p:cTn id="126" presetID="6" presetClass="entr" presetSubtype="16" fill="hold" grpId="0" nodeType="afterEffect">
                                  <p:stCondLst>
                                    <p:cond delay="0"/>
                                  </p:stCondLst>
                                  <p:childTnLst>
                                    <p:set>
                                      <p:cBhvr>
                                        <p:cTn id="127" dur="1" fill="hold">
                                          <p:stCondLst>
                                            <p:cond delay="0"/>
                                          </p:stCondLst>
                                        </p:cTn>
                                        <p:tgtEl>
                                          <p:spTgt spid="139"/>
                                        </p:tgtEl>
                                        <p:attrNameLst>
                                          <p:attrName>style.visibility</p:attrName>
                                        </p:attrNameLst>
                                      </p:cBhvr>
                                      <p:to>
                                        <p:strVal val="visible"/>
                                      </p:to>
                                    </p:set>
                                    <p:animEffect transition="in" filter="circle(in)">
                                      <p:cBhvr>
                                        <p:cTn id="128" dur="1000"/>
                                        <p:tgtEl>
                                          <p:spTgt spid="139"/>
                                        </p:tgtEl>
                                      </p:cBhvr>
                                    </p:animEffect>
                                  </p:childTnLst>
                                </p:cTn>
                              </p:par>
                            </p:childTnLst>
                          </p:cTn>
                        </p:par>
                        <p:par>
                          <p:cTn id="129" fill="hold">
                            <p:stCondLst>
                              <p:cond delay="9000"/>
                            </p:stCondLst>
                            <p:childTnLst>
                              <p:par>
                                <p:cTn id="130" presetID="53" presetClass="entr" presetSubtype="16" fill="hold" grpId="0" nodeType="afterEffect" nodePh="1">
                                  <p:stCondLst>
                                    <p:cond delay="0"/>
                                  </p:stCondLst>
                                  <p:endCondLst>
                                    <p:cond evt="begin" delay="0">
                                      <p:tn val="130"/>
                                    </p:cond>
                                  </p:endCondLst>
                                  <p:childTnLst>
                                    <p:set>
                                      <p:cBhvr>
                                        <p:cTn id="131" dur="1" fill="hold">
                                          <p:stCondLst>
                                            <p:cond delay="0"/>
                                          </p:stCondLst>
                                        </p:cTn>
                                        <p:tgtEl>
                                          <p:spTgt spid="151"/>
                                        </p:tgtEl>
                                        <p:attrNameLst>
                                          <p:attrName>style.visibility</p:attrName>
                                        </p:attrNameLst>
                                      </p:cBhvr>
                                      <p:to>
                                        <p:strVal val="visible"/>
                                      </p:to>
                                    </p:set>
                                    <p:anim calcmode="lin" valueType="num">
                                      <p:cBhvr>
                                        <p:cTn id="132" dur="500" fill="hold"/>
                                        <p:tgtEl>
                                          <p:spTgt spid="151"/>
                                        </p:tgtEl>
                                        <p:attrNameLst>
                                          <p:attrName>ppt_w</p:attrName>
                                        </p:attrNameLst>
                                      </p:cBhvr>
                                      <p:tavLst>
                                        <p:tav tm="0">
                                          <p:val>
                                            <p:fltVal val="0"/>
                                          </p:val>
                                        </p:tav>
                                        <p:tav tm="100000">
                                          <p:val>
                                            <p:strVal val="#ppt_w"/>
                                          </p:val>
                                        </p:tav>
                                      </p:tavLst>
                                    </p:anim>
                                    <p:anim calcmode="lin" valueType="num">
                                      <p:cBhvr>
                                        <p:cTn id="133" dur="500" fill="hold"/>
                                        <p:tgtEl>
                                          <p:spTgt spid="151"/>
                                        </p:tgtEl>
                                        <p:attrNameLst>
                                          <p:attrName>ppt_h</p:attrName>
                                        </p:attrNameLst>
                                      </p:cBhvr>
                                      <p:tavLst>
                                        <p:tav tm="0">
                                          <p:val>
                                            <p:fltVal val="0"/>
                                          </p:val>
                                        </p:tav>
                                        <p:tav tm="100000">
                                          <p:val>
                                            <p:strVal val="#ppt_h"/>
                                          </p:val>
                                        </p:tav>
                                      </p:tavLst>
                                    </p:anim>
                                    <p:animEffect transition="in" filter="fade">
                                      <p:cBhvr>
                                        <p:cTn id="134" dur="500"/>
                                        <p:tgtEl>
                                          <p:spTgt spid="151"/>
                                        </p:tgtEl>
                                      </p:cBhvr>
                                    </p:animEffect>
                                  </p:childTnLst>
                                </p:cTn>
                              </p:par>
                              <p:par>
                                <p:cTn id="135" presetID="42" presetClass="entr" presetSubtype="0" fill="hold" grpId="0" nodeType="withEffect">
                                  <p:stCondLst>
                                    <p:cond delay="200"/>
                                  </p:stCondLst>
                                  <p:childTnLst>
                                    <p:set>
                                      <p:cBhvr>
                                        <p:cTn id="136" dur="1" fill="hold">
                                          <p:stCondLst>
                                            <p:cond delay="0"/>
                                          </p:stCondLst>
                                        </p:cTn>
                                        <p:tgtEl>
                                          <p:spTgt spid="154">
                                            <p:txEl>
                                              <p:pRg st="0" end="0"/>
                                            </p:txEl>
                                          </p:spTgt>
                                        </p:tgtEl>
                                        <p:attrNameLst>
                                          <p:attrName>style.visibility</p:attrName>
                                        </p:attrNameLst>
                                      </p:cBhvr>
                                      <p:to>
                                        <p:strVal val="visible"/>
                                      </p:to>
                                    </p:set>
                                    <p:animEffect transition="in" filter="fade">
                                      <p:cBhvr>
                                        <p:cTn id="137" dur="400"/>
                                        <p:tgtEl>
                                          <p:spTgt spid="154">
                                            <p:txEl>
                                              <p:pRg st="0" end="0"/>
                                            </p:txEl>
                                          </p:spTgt>
                                        </p:tgtEl>
                                      </p:cBhvr>
                                    </p:animEffect>
                                    <p:anim calcmode="lin" valueType="num">
                                      <p:cBhvr>
                                        <p:cTn id="138"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200"/>
                                  </p:stCondLst>
                                  <p:childTnLst>
                                    <p:set>
                                      <p:cBhvr>
                                        <p:cTn id="141" dur="1" fill="hold">
                                          <p:stCondLst>
                                            <p:cond delay="0"/>
                                          </p:stCondLst>
                                        </p:cTn>
                                        <p:tgtEl>
                                          <p:spTgt spid="155">
                                            <p:txEl>
                                              <p:pRg st="0" end="0"/>
                                            </p:txEl>
                                          </p:spTgt>
                                        </p:tgtEl>
                                        <p:attrNameLst>
                                          <p:attrName>style.visibility</p:attrName>
                                        </p:attrNameLst>
                                      </p:cBhvr>
                                      <p:to>
                                        <p:strVal val="visible"/>
                                      </p:to>
                                    </p:set>
                                    <p:animEffect transition="in" filter="fade">
                                      <p:cBhvr>
                                        <p:cTn id="142" dur="500"/>
                                        <p:tgtEl>
                                          <p:spTgt spid="155">
                                            <p:txEl>
                                              <p:pRg st="0" end="0"/>
                                            </p:txEl>
                                          </p:spTgt>
                                        </p:tgtEl>
                                      </p:cBhvr>
                                    </p:animEffect>
                                    <p:anim calcmode="lin" valueType="num">
                                      <p:cBhvr>
                                        <p:cTn id="143" dur="5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144" dur="500" fill="hold"/>
                                        <p:tgtEl>
                                          <p:spTgt spid="155">
                                            <p:txEl>
                                              <p:pRg st="0" end="0"/>
                                            </p:txEl>
                                          </p:spTgt>
                                        </p:tgtEl>
                                        <p:attrNameLst>
                                          <p:attrName>ppt_y</p:attrName>
                                        </p:attrNameLst>
                                      </p:cBhvr>
                                      <p:tavLst>
                                        <p:tav tm="0">
                                          <p:val>
                                            <p:strVal val="#ppt_y+.1"/>
                                          </p:val>
                                        </p:tav>
                                        <p:tav tm="100000">
                                          <p:val>
                                            <p:strVal val="#ppt_y"/>
                                          </p:val>
                                        </p:tav>
                                      </p:tavLst>
                                    </p:anim>
                                  </p:childTnLst>
                                </p:cTn>
                              </p:par>
                              <p:par>
                                <p:cTn id="145" presetID="10" presetClass="entr" presetSubtype="0" fill="hold" grpId="0" nodeType="withEffect">
                                  <p:stCondLst>
                                    <p:cond delay="800"/>
                                  </p:stCondLst>
                                  <p:childTnLst>
                                    <p:set>
                                      <p:cBhvr>
                                        <p:cTn id="146" dur="1" fill="hold">
                                          <p:stCondLst>
                                            <p:cond delay="0"/>
                                          </p:stCondLst>
                                        </p:cTn>
                                        <p:tgtEl>
                                          <p:spTgt spid="156">
                                            <p:txEl>
                                              <p:pRg st="0" end="0"/>
                                            </p:txEl>
                                          </p:spTgt>
                                        </p:tgtEl>
                                        <p:attrNameLst>
                                          <p:attrName>style.visibility</p:attrName>
                                        </p:attrNameLst>
                                      </p:cBhvr>
                                      <p:to>
                                        <p:strVal val="visible"/>
                                      </p:to>
                                    </p:set>
                                    <p:animEffect transition="in" filter="fade">
                                      <p:cBhvr>
                                        <p:cTn id="147" dur="500"/>
                                        <p:tgtEl>
                                          <p:spTgt spid="156">
                                            <p:txEl>
                                              <p:pRg st="0" end="0"/>
                                            </p:txEl>
                                          </p:spTgt>
                                        </p:tgtEl>
                                      </p:cBhvr>
                                    </p:animEffect>
                                  </p:childTnLst>
                                </p:cTn>
                              </p:par>
                            </p:childTnLst>
                          </p:cTn>
                        </p:par>
                        <p:par>
                          <p:cTn id="148" fill="hold">
                            <p:stCondLst>
                              <p:cond delay="9500"/>
                            </p:stCondLst>
                            <p:childTnLst>
                              <p:par>
                                <p:cTn id="149" presetID="53" presetClass="entr" presetSubtype="16" fill="hold" grpId="0" nodeType="afterEffect">
                                  <p:stCondLst>
                                    <p:cond delay="0"/>
                                  </p:stCondLst>
                                  <p:childTnLst>
                                    <p:set>
                                      <p:cBhvr>
                                        <p:cTn id="150" dur="1" fill="hold">
                                          <p:stCondLst>
                                            <p:cond delay="0"/>
                                          </p:stCondLst>
                                        </p:cTn>
                                        <p:tgtEl>
                                          <p:spTgt spid="157"/>
                                        </p:tgtEl>
                                        <p:attrNameLst>
                                          <p:attrName>style.visibility</p:attrName>
                                        </p:attrNameLst>
                                      </p:cBhvr>
                                      <p:to>
                                        <p:strVal val="visible"/>
                                      </p:to>
                                    </p:set>
                                    <p:anim calcmode="lin" valueType="num">
                                      <p:cBhvr>
                                        <p:cTn id="151" dur="500" fill="hold"/>
                                        <p:tgtEl>
                                          <p:spTgt spid="157"/>
                                        </p:tgtEl>
                                        <p:attrNameLst>
                                          <p:attrName>ppt_w</p:attrName>
                                        </p:attrNameLst>
                                      </p:cBhvr>
                                      <p:tavLst>
                                        <p:tav tm="0">
                                          <p:val>
                                            <p:fltVal val="0"/>
                                          </p:val>
                                        </p:tav>
                                        <p:tav tm="100000">
                                          <p:val>
                                            <p:strVal val="#ppt_w"/>
                                          </p:val>
                                        </p:tav>
                                      </p:tavLst>
                                    </p:anim>
                                    <p:anim calcmode="lin" valueType="num">
                                      <p:cBhvr>
                                        <p:cTn id="152" dur="500" fill="hold"/>
                                        <p:tgtEl>
                                          <p:spTgt spid="157"/>
                                        </p:tgtEl>
                                        <p:attrNameLst>
                                          <p:attrName>ppt_h</p:attrName>
                                        </p:attrNameLst>
                                      </p:cBhvr>
                                      <p:tavLst>
                                        <p:tav tm="0">
                                          <p:val>
                                            <p:fltVal val="0"/>
                                          </p:val>
                                        </p:tav>
                                        <p:tav tm="100000">
                                          <p:val>
                                            <p:strVal val="#ppt_h"/>
                                          </p:val>
                                        </p:tav>
                                      </p:tavLst>
                                    </p:anim>
                                    <p:animEffect transition="in" filter="fade">
                                      <p:cBhvr>
                                        <p:cTn id="153" dur="500"/>
                                        <p:tgtEl>
                                          <p:spTgt spid="157"/>
                                        </p:tgtEl>
                                      </p:cBhvr>
                                    </p:animEffect>
                                  </p:childTnLst>
                                </p:cTn>
                              </p:par>
                            </p:childTnLst>
                          </p:cTn>
                        </p:par>
                        <p:par>
                          <p:cTn id="154" fill="hold">
                            <p:stCondLst>
                              <p:cond delay="10000"/>
                            </p:stCondLst>
                            <p:childTnLst>
                              <p:par>
                                <p:cTn id="155" presetID="53" presetClass="entr" presetSubtype="16" fill="hold" grpId="0" nodeType="afterEffect">
                                  <p:stCondLst>
                                    <p:cond delay="0"/>
                                  </p:stCondLst>
                                  <p:childTnLst>
                                    <p:set>
                                      <p:cBhvr>
                                        <p:cTn id="156" dur="1" fill="hold">
                                          <p:stCondLst>
                                            <p:cond delay="0"/>
                                          </p:stCondLst>
                                        </p:cTn>
                                        <p:tgtEl>
                                          <p:spTgt spid="158">
                                            <p:txEl>
                                              <p:pRg st="0" end="0"/>
                                            </p:txEl>
                                          </p:spTgt>
                                        </p:tgtEl>
                                        <p:attrNameLst>
                                          <p:attrName>style.visibility</p:attrName>
                                        </p:attrNameLst>
                                      </p:cBhvr>
                                      <p:to>
                                        <p:strVal val="visible"/>
                                      </p:to>
                                    </p:set>
                                    <p:anim calcmode="lin" valueType="num">
                                      <p:cBhvr>
                                        <p:cTn id="157" dur="300" fill="hold"/>
                                        <p:tgtEl>
                                          <p:spTgt spid="158">
                                            <p:txEl>
                                              <p:pRg st="0" end="0"/>
                                            </p:txEl>
                                          </p:spTgt>
                                        </p:tgtEl>
                                        <p:attrNameLst>
                                          <p:attrName>ppt_w</p:attrName>
                                        </p:attrNameLst>
                                      </p:cBhvr>
                                      <p:tavLst>
                                        <p:tav tm="0">
                                          <p:val>
                                            <p:fltVal val="0"/>
                                          </p:val>
                                        </p:tav>
                                        <p:tav tm="100000">
                                          <p:val>
                                            <p:strVal val="#ppt_w"/>
                                          </p:val>
                                        </p:tav>
                                      </p:tavLst>
                                    </p:anim>
                                    <p:anim calcmode="lin" valueType="num">
                                      <p:cBhvr>
                                        <p:cTn id="158" dur="300" fill="hold"/>
                                        <p:tgtEl>
                                          <p:spTgt spid="158">
                                            <p:txEl>
                                              <p:pRg st="0" end="0"/>
                                            </p:txEl>
                                          </p:spTgt>
                                        </p:tgtEl>
                                        <p:attrNameLst>
                                          <p:attrName>ppt_h</p:attrName>
                                        </p:attrNameLst>
                                      </p:cBhvr>
                                      <p:tavLst>
                                        <p:tav tm="0">
                                          <p:val>
                                            <p:fltVal val="0"/>
                                          </p:val>
                                        </p:tav>
                                        <p:tav tm="100000">
                                          <p:val>
                                            <p:strVal val="#ppt_h"/>
                                          </p:val>
                                        </p:tav>
                                      </p:tavLst>
                                    </p:anim>
                                    <p:animEffect transition="in" filter="fade">
                                      <p:cBhvr>
                                        <p:cTn id="159" dur="300"/>
                                        <p:tgtEl>
                                          <p:spTgt spid="158">
                                            <p:txEl>
                                              <p:pRg st="0" end="0"/>
                                            </p:txEl>
                                          </p:spTgt>
                                        </p:tgtEl>
                                      </p:cBhvr>
                                    </p:animEffect>
                                  </p:childTnLst>
                                </p:cTn>
                              </p:par>
                            </p:childTnLst>
                          </p:cTn>
                        </p:par>
                        <p:par>
                          <p:cTn id="160" fill="hold">
                            <p:stCondLst>
                              <p:cond delay="10500"/>
                            </p:stCondLst>
                            <p:childTnLst>
                              <p:par>
                                <p:cTn id="161" presetID="6" presetClass="entr" presetSubtype="16" fill="hold" grpId="0" nodeType="afterEffect">
                                  <p:stCondLst>
                                    <p:cond delay="0"/>
                                  </p:stCondLst>
                                  <p:childTnLst>
                                    <p:set>
                                      <p:cBhvr>
                                        <p:cTn id="162" dur="1" fill="hold">
                                          <p:stCondLst>
                                            <p:cond delay="0"/>
                                          </p:stCondLst>
                                        </p:cTn>
                                        <p:tgtEl>
                                          <p:spTgt spid="153"/>
                                        </p:tgtEl>
                                        <p:attrNameLst>
                                          <p:attrName>style.visibility</p:attrName>
                                        </p:attrNameLst>
                                      </p:cBhvr>
                                      <p:to>
                                        <p:strVal val="visible"/>
                                      </p:to>
                                    </p:set>
                                    <p:animEffect transition="in" filter="circle(in)">
                                      <p:cBhvr>
                                        <p:cTn id="163" dur="1000"/>
                                        <p:tgtEl>
                                          <p:spTgt spid="153"/>
                                        </p:tgtEl>
                                      </p:cBhvr>
                                    </p:animEffect>
                                  </p:childTnLst>
                                </p:cTn>
                              </p:par>
                            </p:childTnLst>
                          </p:cTn>
                        </p:par>
                        <p:par>
                          <p:cTn id="164" fill="hold">
                            <p:stCondLst>
                              <p:cond delay="11500"/>
                            </p:stCondLst>
                            <p:childTnLst>
                              <p:par>
                                <p:cTn id="165" presetID="53" presetClass="entr" presetSubtype="16" fill="hold" grpId="0" nodeType="afterEffect" nodePh="1">
                                  <p:stCondLst>
                                    <p:cond delay="0"/>
                                  </p:stCondLst>
                                  <p:endCondLst>
                                    <p:cond evt="begin" delay="0">
                                      <p:tn val="165"/>
                                    </p:cond>
                                  </p:endCondLst>
                                  <p:childTnLst>
                                    <p:set>
                                      <p:cBhvr>
                                        <p:cTn id="166" dur="1" fill="hold">
                                          <p:stCondLst>
                                            <p:cond delay="0"/>
                                          </p:stCondLst>
                                        </p:cTn>
                                        <p:tgtEl>
                                          <p:spTgt spid="159"/>
                                        </p:tgtEl>
                                        <p:attrNameLst>
                                          <p:attrName>style.visibility</p:attrName>
                                        </p:attrNameLst>
                                      </p:cBhvr>
                                      <p:to>
                                        <p:strVal val="visible"/>
                                      </p:to>
                                    </p:set>
                                    <p:anim calcmode="lin" valueType="num">
                                      <p:cBhvr>
                                        <p:cTn id="167" dur="500" fill="hold"/>
                                        <p:tgtEl>
                                          <p:spTgt spid="159"/>
                                        </p:tgtEl>
                                        <p:attrNameLst>
                                          <p:attrName>ppt_w</p:attrName>
                                        </p:attrNameLst>
                                      </p:cBhvr>
                                      <p:tavLst>
                                        <p:tav tm="0">
                                          <p:val>
                                            <p:fltVal val="0"/>
                                          </p:val>
                                        </p:tav>
                                        <p:tav tm="100000">
                                          <p:val>
                                            <p:strVal val="#ppt_w"/>
                                          </p:val>
                                        </p:tav>
                                      </p:tavLst>
                                    </p:anim>
                                    <p:anim calcmode="lin" valueType="num">
                                      <p:cBhvr>
                                        <p:cTn id="168" dur="500" fill="hold"/>
                                        <p:tgtEl>
                                          <p:spTgt spid="159"/>
                                        </p:tgtEl>
                                        <p:attrNameLst>
                                          <p:attrName>ppt_h</p:attrName>
                                        </p:attrNameLst>
                                      </p:cBhvr>
                                      <p:tavLst>
                                        <p:tav tm="0">
                                          <p:val>
                                            <p:fltVal val="0"/>
                                          </p:val>
                                        </p:tav>
                                        <p:tav tm="100000">
                                          <p:val>
                                            <p:strVal val="#ppt_h"/>
                                          </p:val>
                                        </p:tav>
                                      </p:tavLst>
                                    </p:anim>
                                    <p:animEffect transition="in" filter="fade">
                                      <p:cBhvr>
                                        <p:cTn id="169"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90" grpId="0" animBg="1"/>
      <p:bldP spid="94" grpId="0" build="p">
        <p:tmplLst>
          <p:tmpl lvl="1">
            <p:tnLst>
              <p:par>
                <p:cTn presetID="42" presetClass="entr" presetSubtype="0" fill="hold" nodeType="withEffect">
                  <p:stCondLst>
                    <p:cond delay="200"/>
                  </p:stCondLst>
                  <p:childTnLst>
                    <p:set>
                      <p:cBhvr>
                        <p:cTn dur="1" fill="hold">
                          <p:stCondLst>
                            <p:cond delay="0"/>
                          </p:stCondLst>
                        </p:cTn>
                        <p:tgtEl>
                          <p:spTgt spid="94"/>
                        </p:tgtEl>
                        <p:attrNameLst>
                          <p:attrName>style.visibility</p:attrName>
                        </p:attrNameLst>
                      </p:cBhvr>
                      <p:to>
                        <p:strVal val="visible"/>
                      </p:to>
                    </p:set>
                    <p:animEffect transition="in" filter="fade">
                      <p:cBhvr>
                        <p:cTn dur="400"/>
                        <p:tgtEl>
                          <p:spTgt spid="94"/>
                        </p:tgtEl>
                      </p:cBhvr>
                    </p:animEffect>
                    <p:anim calcmode="lin" valueType="num">
                      <p:cBhvr>
                        <p:cTn dur="400" fill="hold"/>
                        <p:tgtEl>
                          <p:spTgt spid="94"/>
                        </p:tgtEl>
                        <p:attrNameLst>
                          <p:attrName>ppt_x</p:attrName>
                        </p:attrNameLst>
                      </p:cBhvr>
                      <p:tavLst>
                        <p:tav tm="0">
                          <p:val>
                            <p:strVal val="#ppt_x"/>
                          </p:val>
                        </p:tav>
                        <p:tav tm="100000">
                          <p:val>
                            <p:strVal val="#ppt_x"/>
                          </p:val>
                        </p:tav>
                      </p:tavLst>
                    </p:anim>
                    <p:anim calcmode="lin" valueType="num">
                      <p:cBhvr>
                        <p:cTn dur="4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P spid="96" grpId="0" build="p">
        <p:tmplLst>
          <p:tmpl lvl="1">
            <p:tnLst>
              <p:par>
                <p:cTn presetID="10" presetClass="entr" presetSubtype="0" fill="hold" nodeType="withEffect">
                  <p:stCondLst>
                    <p:cond delay="80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106" grpId="0" animBg="1"/>
      <p:bldP spid="110" grpId="0" build="p">
        <p:tmplLst>
          <p:tmpl lvl="1">
            <p:tnLst>
              <p:par>
                <p:cTn presetID="53" presetClass="entr" presetSubtype="16"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p:cTn dur="300" fill="hold"/>
                        <p:tgtEl>
                          <p:spTgt spid="110"/>
                        </p:tgtEl>
                        <p:attrNameLst>
                          <p:attrName>ppt_w</p:attrName>
                        </p:attrNameLst>
                      </p:cBhvr>
                      <p:tavLst>
                        <p:tav tm="0">
                          <p:val>
                            <p:fltVal val="0"/>
                          </p:val>
                        </p:tav>
                        <p:tav tm="100000">
                          <p:val>
                            <p:strVal val="#ppt_w"/>
                          </p:val>
                        </p:tav>
                      </p:tavLst>
                    </p:anim>
                    <p:anim calcmode="lin" valueType="num">
                      <p:cBhvr>
                        <p:cTn dur="300" fill="hold"/>
                        <p:tgtEl>
                          <p:spTgt spid="110"/>
                        </p:tgtEl>
                        <p:attrNameLst>
                          <p:attrName>ppt_h</p:attrName>
                        </p:attrNameLst>
                      </p:cBhvr>
                      <p:tavLst>
                        <p:tav tm="0">
                          <p:val>
                            <p:fltVal val="0"/>
                          </p:val>
                        </p:tav>
                        <p:tav tm="100000">
                          <p:val>
                            <p:strVal val="#ppt_h"/>
                          </p:val>
                        </p:tav>
                      </p:tavLst>
                    </p:anim>
                    <p:animEffect transition="in" filter="fade">
                      <p:cBhvr>
                        <p:cTn dur="300"/>
                        <p:tgtEl>
                          <p:spTgt spid="110"/>
                        </p:tgtEl>
                      </p:cBhvr>
                    </p:animEffect>
                  </p:childTnLst>
                </p:cTn>
              </p:par>
            </p:tnLst>
          </p:tmpl>
        </p:tmplLst>
      </p:bldP>
      <p:bldP spid="114" grpId="0"/>
      <p:bldP spid="118" grpId="0" animBg="1"/>
      <p:bldP spid="121" grpId="0" build="p">
        <p:tmplLst>
          <p:tmpl lvl="1">
            <p:tnLst>
              <p:par>
                <p:cTn presetID="42" presetClass="entr" presetSubtype="0"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Effect transition="in" filter="fade">
                      <p:cBhvr>
                        <p:cTn dur="400"/>
                        <p:tgtEl>
                          <p:spTgt spid="121"/>
                        </p:tgtEl>
                      </p:cBhvr>
                    </p:animEffect>
                    <p:anim calcmode="lin" valueType="num">
                      <p:cBhvr>
                        <p:cTn dur="400" fill="hold"/>
                        <p:tgtEl>
                          <p:spTgt spid="121"/>
                        </p:tgtEl>
                        <p:attrNameLst>
                          <p:attrName>ppt_x</p:attrName>
                        </p:attrNameLst>
                      </p:cBhvr>
                      <p:tavLst>
                        <p:tav tm="0">
                          <p:val>
                            <p:strVal val="#ppt_x"/>
                          </p:val>
                        </p:tav>
                        <p:tav tm="100000">
                          <p:val>
                            <p:strVal val="#ppt_x"/>
                          </p:val>
                        </p:tav>
                      </p:tavLst>
                    </p:anim>
                    <p:anim calcmode="lin" valueType="num">
                      <p:cBhvr>
                        <p:cTn dur="400" fill="hold"/>
                        <p:tgtEl>
                          <p:spTgt spid="121"/>
                        </p:tgtEl>
                        <p:attrNameLst>
                          <p:attrName>ppt_y</p:attrName>
                        </p:attrNameLst>
                      </p:cBhvr>
                      <p:tavLst>
                        <p:tav tm="0">
                          <p:val>
                            <p:strVal val="#ppt_y+.1"/>
                          </p:val>
                        </p:tav>
                        <p:tav tm="100000">
                          <p:val>
                            <p:strVal val="#ppt_y"/>
                          </p:val>
                        </p:tav>
                      </p:tavLst>
                    </p:anim>
                  </p:childTnLst>
                </p:cTn>
              </p:par>
            </p:tnLst>
          </p:tmpl>
        </p:tmplLst>
      </p:bldP>
      <p:bldP spid="122" grpId="0" build="p">
        <p:tmplLst>
          <p:tmpl lvl="1">
            <p:tnLst>
              <p:par>
                <p:cTn presetID="42" presetClass="entr" presetSubtype="0" fill="hold" nodeType="withEffect">
                  <p:stCondLst>
                    <p:cond delay="200"/>
                  </p:stCondLst>
                  <p:childTnLst>
                    <p:set>
                      <p:cBhvr>
                        <p:cTn dur="1" fill="hold">
                          <p:stCondLst>
                            <p:cond delay="0"/>
                          </p:stCondLst>
                        </p:cTn>
                        <p:tgtEl>
                          <p:spTgt spid="122"/>
                        </p:tgtEl>
                        <p:attrNameLst>
                          <p:attrName>style.visibility</p:attrName>
                        </p:attrNameLst>
                      </p:cBhvr>
                      <p:to>
                        <p:strVal val="visible"/>
                      </p:to>
                    </p:set>
                    <p:animEffect transition="in" filter="fade">
                      <p:cBhvr>
                        <p:cTn dur="500"/>
                        <p:tgtEl>
                          <p:spTgt spid="122"/>
                        </p:tgtEl>
                      </p:cBhvr>
                    </p:animEffect>
                    <p:anim calcmode="lin" valueType="num">
                      <p:cBhvr>
                        <p:cTn dur="500" fill="hold"/>
                        <p:tgtEl>
                          <p:spTgt spid="122"/>
                        </p:tgtEl>
                        <p:attrNameLst>
                          <p:attrName>ppt_x</p:attrName>
                        </p:attrNameLst>
                      </p:cBhvr>
                      <p:tavLst>
                        <p:tav tm="0">
                          <p:val>
                            <p:strVal val="#ppt_x"/>
                          </p:val>
                        </p:tav>
                        <p:tav tm="100000">
                          <p:val>
                            <p:strVal val="#ppt_x"/>
                          </p:val>
                        </p:tav>
                      </p:tavLst>
                    </p:anim>
                    <p:anim calcmode="lin" valueType="num">
                      <p:cBhvr>
                        <p:cTn dur="500" fill="hold"/>
                        <p:tgtEl>
                          <p:spTgt spid="122"/>
                        </p:tgtEl>
                        <p:attrNameLst>
                          <p:attrName>ppt_y</p:attrName>
                        </p:attrNameLst>
                      </p:cBhvr>
                      <p:tavLst>
                        <p:tav tm="0">
                          <p:val>
                            <p:strVal val="#ppt_y+.1"/>
                          </p:val>
                        </p:tav>
                        <p:tav tm="100000">
                          <p:val>
                            <p:strVal val="#ppt_y"/>
                          </p:val>
                        </p:tav>
                      </p:tavLst>
                    </p:anim>
                  </p:childTnLst>
                </p:cTn>
              </p:par>
            </p:tnLst>
          </p:tmpl>
        </p:tmplLst>
      </p:bldP>
      <p:bldP spid="123" grpId="0" build="p">
        <p:tmplLst>
          <p:tmpl lvl="1">
            <p:tnLst>
              <p:par>
                <p:cTn presetID="10" presetClass="entr" presetSubtype="0" fill="hold" nodeType="withEffect">
                  <p:stCondLst>
                    <p:cond delay="800"/>
                  </p:stCondLst>
                  <p:childTnLst>
                    <p:set>
                      <p:cBhvr>
                        <p:cTn dur="1" fill="hold">
                          <p:stCondLst>
                            <p:cond delay="0"/>
                          </p:stCondLst>
                        </p:cTn>
                        <p:tgtEl>
                          <p:spTgt spid="123"/>
                        </p:tgtEl>
                        <p:attrNameLst>
                          <p:attrName>style.visibility</p:attrName>
                        </p:attrNameLst>
                      </p:cBhvr>
                      <p:to>
                        <p:strVal val="visible"/>
                      </p:to>
                    </p:set>
                    <p:animEffect transition="in" filter="fade">
                      <p:cBhvr>
                        <p:cTn dur="500"/>
                        <p:tgtEl>
                          <p:spTgt spid="123"/>
                        </p:tgtEl>
                      </p:cBhvr>
                    </p:animEffect>
                  </p:childTnLst>
                </p:cTn>
              </p:par>
            </p:tnLst>
          </p:tmpl>
        </p:tmplLst>
      </p:bldP>
      <p:bldP spid="130" grpId="0" animBg="1"/>
      <p:bldP spid="133" grpId="0" build="p">
        <p:tmplLst>
          <p:tmpl lvl="1">
            <p:tnLst>
              <p:par>
                <p:cTn presetID="53" presetClass="entr" presetSubtype="16"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p:cTn dur="300" fill="hold"/>
                        <p:tgtEl>
                          <p:spTgt spid="133"/>
                        </p:tgtEl>
                        <p:attrNameLst>
                          <p:attrName>ppt_w</p:attrName>
                        </p:attrNameLst>
                      </p:cBhvr>
                      <p:tavLst>
                        <p:tav tm="0">
                          <p:val>
                            <p:fltVal val="0"/>
                          </p:val>
                        </p:tav>
                        <p:tav tm="100000">
                          <p:val>
                            <p:strVal val="#ppt_w"/>
                          </p:val>
                        </p:tav>
                      </p:tavLst>
                    </p:anim>
                    <p:anim calcmode="lin" valueType="num">
                      <p:cBhvr>
                        <p:cTn dur="300" fill="hold"/>
                        <p:tgtEl>
                          <p:spTgt spid="133"/>
                        </p:tgtEl>
                        <p:attrNameLst>
                          <p:attrName>ppt_h</p:attrName>
                        </p:attrNameLst>
                      </p:cBhvr>
                      <p:tavLst>
                        <p:tav tm="0">
                          <p:val>
                            <p:fltVal val="0"/>
                          </p:val>
                        </p:tav>
                        <p:tav tm="100000">
                          <p:val>
                            <p:strVal val="#ppt_h"/>
                          </p:val>
                        </p:tav>
                      </p:tavLst>
                    </p:anim>
                    <p:animEffect transition="in" filter="fade">
                      <p:cBhvr>
                        <p:cTn dur="300"/>
                        <p:tgtEl>
                          <p:spTgt spid="133"/>
                        </p:tgtEl>
                      </p:cBhvr>
                    </p:animEffect>
                  </p:childTnLst>
                </p:cTn>
              </p:par>
            </p:tnLst>
          </p:tmpl>
        </p:tmplLst>
      </p:bldP>
      <p:bldP spid="136" grpId="0"/>
      <p:bldP spid="139" grpId="0" animBg="1"/>
      <p:bldP spid="141" grpId="0" build="p">
        <p:tmplLst>
          <p:tmpl lvl="1">
            <p:tnLst>
              <p:par>
                <p:cTn presetID="42" presetClass="entr" presetSubtype="0" fill="hold" nodeType="withEffect">
                  <p:stCondLst>
                    <p:cond delay="200"/>
                  </p:stCondLst>
                  <p:childTnLst>
                    <p:set>
                      <p:cBhvr>
                        <p:cTn dur="1" fill="hold">
                          <p:stCondLst>
                            <p:cond delay="0"/>
                          </p:stCondLst>
                        </p:cTn>
                        <p:tgtEl>
                          <p:spTgt spid="141"/>
                        </p:tgtEl>
                        <p:attrNameLst>
                          <p:attrName>style.visibility</p:attrName>
                        </p:attrNameLst>
                      </p:cBhvr>
                      <p:to>
                        <p:strVal val="visible"/>
                      </p:to>
                    </p:set>
                    <p:animEffect transition="in" filter="fade">
                      <p:cBhvr>
                        <p:cTn dur="400"/>
                        <p:tgtEl>
                          <p:spTgt spid="141"/>
                        </p:tgtEl>
                      </p:cBhvr>
                    </p:animEffect>
                    <p:anim calcmode="lin" valueType="num">
                      <p:cBhvr>
                        <p:cTn dur="400" fill="hold"/>
                        <p:tgtEl>
                          <p:spTgt spid="141"/>
                        </p:tgtEl>
                        <p:attrNameLst>
                          <p:attrName>ppt_x</p:attrName>
                        </p:attrNameLst>
                      </p:cBhvr>
                      <p:tavLst>
                        <p:tav tm="0">
                          <p:val>
                            <p:strVal val="#ppt_x"/>
                          </p:val>
                        </p:tav>
                        <p:tav tm="100000">
                          <p:val>
                            <p:strVal val="#ppt_x"/>
                          </p:val>
                        </p:tav>
                      </p:tavLst>
                    </p:anim>
                    <p:anim calcmode="lin" valueType="num">
                      <p:cBhvr>
                        <p:cTn dur="400" fill="hold"/>
                        <p:tgtEl>
                          <p:spTgt spid="141"/>
                        </p:tgtEl>
                        <p:attrNameLst>
                          <p:attrName>ppt_y</p:attrName>
                        </p:attrNameLst>
                      </p:cBhvr>
                      <p:tavLst>
                        <p:tav tm="0">
                          <p:val>
                            <p:strVal val="#ppt_y+.1"/>
                          </p:val>
                        </p:tav>
                        <p:tav tm="100000">
                          <p:val>
                            <p:strVal val="#ppt_y"/>
                          </p:val>
                        </p:tav>
                      </p:tavLst>
                    </p:anim>
                  </p:childTnLst>
                </p:cTn>
              </p:par>
            </p:tnLst>
          </p:tmpl>
        </p:tmplLst>
      </p:bldP>
      <p:bldP spid="142" grpId="0" build="p">
        <p:tmplLst>
          <p:tmpl lvl="1">
            <p:tnLst>
              <p:par>
                <p:cTn presetID="42" presetClass="entr" presetSubtype="0" fill="hold" nodeType="withEffect">
                  <p:stCondLst>
                    <p:cond delay="20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7" grpId="0" animBg="1"/>
      <p:bldP spid="149" grpId="0" build="p">
        <p:tmplLst>
          <p:tmpl lvl="1">
            <p:tnLst>
              <p:par>
                <p:cTn presetID="53" presetClass="entr" presetSubtype="16" fill="hold" nodeType="afterEffect">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p:cTn dur="300" fill="hold"/>
                        <p:tgtEl>
                          <p:spTgt spid="149"/>
                        </p:tgtEl>
                        <p:attrNameLst>
                          <p:attrName>ppt_w</p:attrName>
                        </p:attrNameLst>
                      </p:cBhvr>
                      <p:tavLst>
                        <p:tav tm="0">
                          <p:val>
                            <p:fltVal val="0"/>
                          </p:val>
                        </p:tav>
                        <p:tav tm="100000">
                          <p:val>
                            <p:strVal val="#ppt_w"/>
                          </p:val>
                        </p:tav>
                      </p:tavLst>
                    </p:anim>
                    <p:anim calcmode="lin" valueType="num">
                      <p:cBhvr>
                        <p:cTn dur="300" fill="hold"/>
                        <p:tgtEl>
                          <p:spTgt spid="149"/>
                        </p:tgtEl>
                        <p:attrNameLst>
                          <p:attrName>ppt_h</p:attrName>
                        </p:attrNameLst>
                      </p:cBhvr>
                      <p:tavLst>
                        <p:tav tm="0">
                          <p:val>
                            <p:fltVal val="0"/>
                          </p:val>
                        </p:tav>
                        <p:tav tm="100000">
                          <p:val>
                            <p:strVal val="#ppt_h"/>
                          </p:val>
                        </p:tav>
                      </p:tavLst>
                    </p:anim>
                    <p:animEffect transition="in" filter="fade">
                      <p:cBhvr>
                        <p:cTn dur="300"/>
                        <p:tgtEl>
                          <p:spTgt spid="149"/>
                        </p:tgtEl>
                      </p:cBhvr>
                    </p:animEffect>
                  </p:childTnLst>
                </p:cTn>
              </p:par>
            </p:tnLst>
          </p:tmpl>
        </p:tmplLst>
      </p:bldP>
      <p:bldP spid="151" grpId="0"/>
      <p:bldP spid="153" grpId="0" animBg="1"/>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500"/>
                        <p:tgtEl>
                          <p:spTgt spid="155"/>
                        </p:tgtEl>
                      </p:cBhvr>
                    </p:animEffect>
                    <p:anim calcmode="lin" valueType="num">
                      <p:cBhvr>
                        <p:cTn dur="500" fill="hold"/>
                        <p:tgtEl>
                          <p:spTgt spid="155"/>
                        </p:tgtEl>
                        <p:attrNameLst>
                          <p:attrName>ppt_x</p:attrName>
                        </p:attrNameLst>
                      </p:cBhvr>
                      <p:tavLst>
                        <p:tav tm="0">
                          <p:val>
                            <p:strVal val="#ppt_x"/>
                          </p:val>
                        </p:tav>
                        <p:tav tm="100000">
                          <p:val>
                            <p:strVal val="#ppt_x"/>
                          </p:val>
                        </p:tav>
                      </p:tavLst>
                    </p:anim>
                    <p:anim calcmode="lin" valueType="num">
                      <p:cBhvr>
                        <p:cTn dur="5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10" presetClass="entr" presetSubtype="0" fill="hold" nodeType="withEffect">
                  <p:stCondLst>
                    <p:cond delay="800"/>
                  </p:stCondLst>
                  <p:childTnLst>
                    <p:set>
                      <p:cBhvr>
                        <p:cTn dur="1" fill="hold">
                          <p:stCondLst>
                            <p:cond delay="0"/>
                          </p:stCondLst>
                        </p:cTn>
                        <p:tgtEl>
                          <p:spTgt spid="156"/>
                        </p:tgtEl>
                        <p:attrNameLst>
                          <p:attrName>style.visibility</p:attrName>
                        </p:attrNameLst>
                      </p:cBhvr>
                      <p:to>
                        <p:strVal val="visible"/>
                      </p:to>
                    </p:set>
                    <p:animEffect transition="in" filter="fade">
                      <p:cBhvr>
                        <p:cTn dur="500"/>
                        <p:tgtEl>
                          <p:spTgt spid="156"/>
                        </p:tgtEl>
                      </p:cBhvr>
                    </p:animEffect>
                  </p:childTnLst>
                </p:cTn>
              </p:par>
            </p:tnLst>
          </p:tmpl>
        </p:tmplLst>
      </p:bldP>
      <p:bldP spid="157" grpId="0" animBg="1"/>
      <p:bldP spid="158" grpId="0" build="p">
        <p:tmplLst>
          <p:tmpl lvl="1">
            <p:tnLst>
              <p:par>
                <p:cTn presetID="53" presetClass="entr" presetSubtype="16" fill="hold" nodeType="afterEffect">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p:cTn dur="300" fill="hold"/>
                        <p:tgtEl>
                          <p:spTgt spid="158"/>
                        </p:tgtEl>
                        <p:attrNameLst>
                          <p:attrName>ppt_w</p:attrName>
                        </p:attrNameLst>
                      </p:cBhvr>
                      <p:tavLst>
                        <p:tav tm="0">
                          <p:val>
                            <p:fltVal val="0"/>
                          </p:val>
                        </p:tav>
                        <p:tav tm="100000">
                          <p:val>
                            <p:strVal val="#ppt_w"/>
                          </p:val>
                        </p:tav>
                      </p:tavLst>
                    </p:anim>
                    <p:anim calcmode="lin" valueType="num">
                      <p:cBhvr>
                        <p:cTn dur="300" fill="hold"/>
                        <p:tgtEl>
                          <p:spTgt spid="158"/>
                        </p:tgtEl>
                        <p:attrNameLst>
                          <p:attrName>ppt_h</p:attrName>
                        </p:attrNameLst>
                      </p:cBhvr>
                      <p:tavLst>
                        <p:tav tm="0">
                          <p:val>
                            <p:fltVal val="0"/>
                          </p:val>
                        </p:tav>
                        <p:tav tm="100000">
                          <p:val>
                            <p:strVal val="#ppt_h"/>
                          </p:val>
                        </p:tav>
                      </p:tavLst>
                    </p:anim>
                    <p:animEffect transition="in" filter="fade">
                      <p:cBhvr>
                        <p:cTn dur="300"/>
                        <p:tgtEl>
                          <p:spTgt spid="158"/>
                        </p:tgtEl>
                      </p:cBhvr>
                    </p:animEffect>
                  </p:childTnLst>
                </p:cTn>
              </p:par>
            </p:tnLst>
          </p:tmpl>
        </p:tmplLst>
      </p:bldP>
      <p:bldP spid="159"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52438" y="3549295"/>
            <a:ext cx="652462" cy="1297565"/>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39" hasCustomPrompt="1"/>
          </p:nvPr>
        </p:nvSpPr>
        <p:spPr>
          <a:xfrm>
            <a:off x="513294"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206502"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206502"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endParaRPr lang="en-US" dirty="0"/>
          </a:p>
        </p:txBody>
      </p:sp>
      <p:sp>
        <p:nvSpPr>
          <p:cNvPr id="28" name="Text Placeholder 7"/>
          <p:cNvSpPr>
            <a:spLocks noGrp="1"/>
          </p:cNvSpPr>
          <p:nvPr>
            <p:ph type="body" sz="quarter" idx="55" hasCustomPrompt="1"/>
          </p:nvPr>
        </p:nvSpPr>
        <p:spPr>
          <a:xfrm>
            <a:off x="1206502"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2"/>
                  </a:solidFill>
                </a:ln>
                <a:solidFill>
                  <a:schemeClr val="accent1">
                    <a:lumMod val="60000"/>
                    <a:lumOff val="40000"/>
                  </a:schemeClr>
                </a:solidFill>
                <a:latin typeface="Lato Light"/>
                <a:cs typeface="Lato Light"/>
              </a:defRPr>
            </a:lvl1pPr>
          </a:lstStyle>
          <a:p>
            <a:pPr lvl="0"/>
            <a:r>
              <a:rPr lang="es-ES_tradnl" dirty="0"/>
              <a:t>80%</a:t>
            </a:r>
            <a:endParaRPr lang="es-ES_tradnl" dirty="0"/>
          </a:p>
        </p:txBody>
      </p:sp>
      <p:grpSp>
        <p:nvGrpSpPr>
          <p:cNvPr id="19" name="Group 18"/>
          <p:cNvGrpSpPr/>
          <p:nvPr userDrawn="1"/>
        </p:nvGrpSpPr>
        <p:grpSpPr>
          <a:xfrm>
            <a:off x="75982" y="289155"/>
            <a:ext cx="287999" cy="256629"/>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8" name="Rounded Rectangle 37"/>
          <p:cNvSpPr/>
          <p:nvPr userDrawn="1"/>
        </p:nvSpPr>
        <p:spPr>
          <a:xfrm>
            <a:off x="3263371" y="3549295"/>
            <a:ext cx="652462" cy="1297565"/>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 Placeholder 7"/>
          <p:cNvSpPr>
            <a:spLocks noGrp="1"/>
          </p:cNvSpPr>
          <p:nvPr>
            <p:ph type="body" sz="quarter" idx="56" hasCustomPrompt="1"/>
          </p:nvPr>
        </p:nvSpPr>
        <p:spPr>
          <a:xfrm>
            <a:off x="3324227"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57" hasCustomPrompt="1"/>
          </p:nvPr>
        </p:nvSpPr>
        <p:spPr>
          <a:xfrm>
            <a:off x="4017435"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1" name="Text Placeholder 2"/>
          <p:cNvSpPr>
            <a:spLocks noGrp="1"/>
          </p:cNvSpPr>
          <p:nvPr>
            <p:ph type="body" sz="quarter" idx="58" hasCustomPrompt="1"/>
          </p:nvPr>
        </p:nvSpPr>
        <p:spPr>
          <a:xfrm>
            <a:off x="4017435"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endParaRPr lang="en-US" dirty="0"/>
          </a:p>
        </p:txBody>
      </p:sp>
      <p:sp>
        <p:nvSpPr>
          <p:cNvPr id="42" name="Text Placeholder 7"/>
          <p:cNvSpPr>
            <a:spLocks noGrp="1"/>
          </p:cNvSpPr>
          <p:nvPr>
            <p:ph type="body" sz="quarter" idx="59" hasCustomPrompt="1"/>
          </p:nvPr>
        </p:nvSpPr>
        <p:spPr>
          <a:xfrm>
            <a:off x="4017435"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3"/>
                  </a:solidFill>
                </a:ln>
                <a:solidFill>
                  <a:schemeClr val="accent2"/>
                </a:solidFill>
                <a:latin typeface="Lato Light"/>
                <a:cs typeface="Lato Light"/>
              </a:defRPr>
            </a:lvl1pPr>
          </a:lstStyle>
          <a:p>
            <a:pPr lvl="0"/>
            <a:r>
              <a:rPr lang="es-ES_tradnl" dirty="0"/>
              <a:t>80%</a:t>
            </a:r>
            <a:endParaRPr lang="es-ES_tradnl" dirty="0"/>
          </a:p>
        </p:txBody>
      </p:sp>
      <p:sp>
        <p:nvSpPr>
          <p:cNvPr id="43" name="Rounded Rectangle 42"/>
          <p:cNvSpPr/>
          <p:nvPr userDrawn="1"/>
        </p:nvSpPr>
        <p:spPr>
          <a:xfrm>
            <a:off x="6052610" y="3549293"/>
            <a:ext cx="652462" cy="129756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 Placeholder 7"/>
          <p:cNvSpPr>
            <a:spLocks noGrp="1"/>
          </p:cNvSpPr>
          <p:nvPr>
            <p:ph type="body" sz="quarter" idx="60" hasCustomPrompt="1"/>
          </p:nvPr>
        </p:nvSpPr>
        <p:spPr>
          <a:xfrm>
            <a:off x="6113466"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1" hasCustomPrompt="1"/>
          </p:nvPr>
        </p:nvSpPr>
        <p:spPr>
          <a:xfrm>
            <a:off x="6806674"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6" name="Text Placeholder 2"/>
          <p:cNvSpPr>
            <a:spLocks noGrp="1"/>
          </p:cNvSpPr>
          <p:nvPr>
            <p:ph type="body" sz="quarter" idx="62" hasCustomPrompt="1"/>
          </p:nvPr>
        </p:nvSpPr>
        <p:spPr>
          <a:xfrm>
            <a:off x="6806674"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endParaRPr lang="en-US" dirty="0"/>
          </a:p>
        </p:txBody>
      </p:sp>
      <p:sp>
        <p:nvSpPr>
          <p:cNvPr id="47" name="Text Placeholder 7"/>
          <p:cNvSpPr>
            <a:spLocks noGrp="1"/>
          </p:cNvSpPr>
          <p:nvPr>
            <p:ph type="body" sz="quarter" idx="63" hasCustomPrompt="1"/>
          </p:nvPr>
        </p:nvSpPr>
        <p:spPr>
          <a:xfrm>
            <a:off x="6806674"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4"/>
                  </a:solidFill>
                </a:ln>
                <a:solidFill>
                  <a:schemeClr val="accent3"/>
                </a:solidFill>
                <a:latin typeface="Lato Light"/>
                <a:cs typeface="Lato Light"/>
              </a:defRPr>
            </a:lvl1pPr>
          </a:lstStyle>
          <a:p>
            <a:pPr lvl="0"/>
            <a:r>
              <a:rPr lang="es-ES_tradnl" dirty="0"/>
              <a:t>80%</a:t>
            </a:r>
            <a:endParaRPr lang="es-ES_tradnl" dirty="0"/>
          </a:p>
        </p:txBody>
      </p:sp>
      <p:sp>
        <p:nvSpPr>
          <p:cNvPr id="23" name="Oval 22"/>
          <p:cNvSpPr>
            <a:spLocks noChangeAspect="1"/>
          </p:cNvSpPr>
          <p:nvPr userDrawn="1"/>
        </p:nvSpPr>
        <p:spPr>
          <a:xfrm>
            <a:off x="747627" y="1187971"/>
            <a:ext cx="2160003" cy="1944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24"/>
          <p:cNvSpPr>
            <a:spLocks noChangeAspect="1"/>
          </p:cNvSpPr>
          <p:nvPr userDrawn="1"/>
        </p:nvSpPr>
        <p:spPr>
          <a:xfrm>
            <a:off x="3490826" y="1187971"/>
            <a:ext cx="2160003" cy="1944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29"/>
          <p:cNvSpPr>
            <a:spLocks noChangeAspect="1"/>
          </p:cNvSpPr>
          <p:nvPr userDrawn="1"/>
        </p:nvSpPr>
        <p:spPr>
          <a:xfrm>
            <a:off x="6250959" y="1187971"/>
            <a:ext cx="2160003" cy="1944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34"/>
          <p:cNvSpPr>
            <a:spLocks noChangeAspect="1"/>
          </p:cNvSpPr>
          <p:nvPr userDrawn="1"/>
        </p:nvSpPr>
        <p:spPr>
          <a:xfrm>
            <a:off x="2905216" y="1924182"/>
            <a:ext cx="612001" cy="5507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36"/>
          <p:cNvSpPr>
            <a:spLocks noChangeAspect="1"/>
          </p:cNvSpPr>
          <p:nvPr userDrawn="1"/>
        </p:nvSpPr>
        <p:spPr>
          <a:xfrm>
            <a:off x="5636242" y="1924182"/>
            <a:ext cx="612001" cy="5507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Picture Placeholder 2"/>
          <p:cNvSpPr>
            <a:spLocks noGrp="1" noChangeAspect="1"/>
          </p:cNvSpPr>
          <p:nvPr>
            <p:ph type="pic" sz="quarter" idx="17"/>
          </p:nvPr>
        </p:nvSpPr>
        <p:spPr>
          <a:xfrm>
            <a:off x="655640" y="1112523"/>
            <a:ext cx="2304738" cy="2106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2" name="Picture Placeholder 2"/>
          <p:cNvSpPr>
            <a:spLocks noGrp="1" noChangeAspect="1"/>
          </p:cNvSpPr>
          <p:nvPr>
            <p:ph type="pic" sz="quarter" idx="18"/>
          </p:nvPr>
        </p:nvSpPr>
        <p:spPr>
          <a:xfrm>
            <a:off x="3439353" y="1112523"/>
            <a:ext cx="2262090" cy="2106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3" name="Picture Placeholder 2"/>
          <p:cNvSpPr>
            <a:spLocks noGrp="1" noChangeAspect="1"/>
          </p:cNvSpPr>
          <p:nvPr>
            <p:ph type="pic" sz="quarter" idx="64"/>
          </p:nvPr>
        </p:nvSpPr>
        <p:spPr>
          <a:xfrm>
            <a:off x="6190580" y="1112523"/>
            <a:ext cx="2303631" cy="2106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4" name="Text Placeholder 7"/>
          <p:cNvSpPr>
            <a:spLocks noGrp="1"/>
          </p:cNvSpPr>
          <p:nvPr>
            <p:ph type="body" sz="quarter" idx="65" hasCustomPrompt="1"/>
          </p:nvPr>
        </p:nvSpPr>
        <p:spPr>
          <a:xfrm>
            <a:off x="2960378" y="1924182"/>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55" name="Text Placeholder 7"/>
          <p:cNvSpPr>
            <a:spLocks noGrp="1"/>
          </p:cNvSpPr>
          <p:nvPr>
            <p:ph type="body" sz="quarter" idx="66" hasCustomPrompt="1"/>
          </p:nvPr>
        </p:nvSpPr>
        <p:spPr>
          <a:xfrm>
            <a:off x="5679622" y="1924182"/>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3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10"/>
                                        <p:tgtEl>
                                          <p:spTgt spid="3"/>
                                        </p:tgtEl>
                                      </p:cBhvr>
                                    </p:animEffect>
                                    <p:anim calcmode="lin" valueType="num">
                                      <p:cBhvr>
                                        <p:cTn id="22" dur="510" fill="hold"/>
                                        <p:tgtEl>
                                          <p:spTgt spid="3"/>
                                        </p:tgtEl>
                                        <p:attrNameLst>
                                          <p:attrName>ppt_x</p:attrName>
                                        </p:attrNameLst>
                                      </p:cBhvr>
                                      <p:tavLst>
                                        <p:tav tm="0">
                                          <p:val>
                                            <p:strVal val="#ppt_x"/>
                                          </p:val>
                                        </p:tav>
                                        <p:tav tm="100000">
                                          <p:val>
                                            <p:strVal val="#ppt_x"/>
                                          </p:val>
                                        </p:tav>
                                      </p:tavLst>
                                    </p:anim>
                                    <p:anim calcmode="lin" valueType="num">
                                      <p:cBhvr>
                                        <p:cTn id="23" dur="459" decel="100000" fill="hold"/>
                                        <p:tgtEl>
                                          <p:spTgt spid="3"/>
                                        </p:tgtEl>
                                        <p:attrNameLst>
                                          <p:attrName>ppt_y</p:attrName>
                                        </p:attrNameLst>
                                      </p:cBhvr>
                                      <p:tavLst>
                                        <p:tav tm="0">
                                          <p:val>
                                            <p:strVal val="#ppt_y+1"/>
                                          </p:val>
                                        </p:tav>
                                        <p:tav tm="100000">
                                          <p:val>
                                            <p:strVal val="#ppt_y-.03"/>
                                          </p:val>
                                        </p:tav>
                                      </p:tavLst>
                                    </p:anim>
                                    <p:anim calcmode="lin" valueType="num">
                                      <p:cBhvr>
                                        <p:cTn id="24" dur="1" accel="100000" fill="hold">
                                          <p:stCondLst>
                                            <p:cond delay="509"/>
                                          </p:stCondLst>
                                        </p:cTn>
                                        <p:tgtEl>
                                          <p:spTgt spid="3"/>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p:cTn id="28" dur="51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9" dur="51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0" dur="510"/>
                                        <p:tgtEl>
                                          <p:spTgt spid="13">
                                            <p:txEl>
                                              <p:pRg st="0" end="0"/>
                                            </p:txEl>
                                          </p:spTgt>
                                        </p:tgtEl>
                                      </p:cBhvr>
                                    </p:animEffect>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animEffect transition="in" filter="fade">
                                      <p:cBhvr>
                                        <p:cTn id="34" dur="510"/>
                                        <p:tgtEl>
                                          <p:spTgt spid="28">
                                            <p:txEl>
                                              <p:pRg st="0" end="0"/>
                                            </p:txEl>
                                          </p:spTgt>
                                        </p:tgtEl>
                                      </p:cBhvr>
                                    </p:animEffect>
                                    <p:anim calcmode="lin" valueType="num">
                                      <p:cBhvr>
                                        <p:cTn id="35" dur="51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6" dur="51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fade">
                                      <p:cBhvr>
                                        <p:cTn id="40" dur="510"/>
                                        <p:tgtEl>
                                          <p:spTgt spid="26">
                                            <p:txEl>
                                              <p:pRg st="0" end="0"/>
                                            </p:txEl>
                                          </p:spTgt>
                                        </p:tgtEl>
                                      </p:cBhvr>
                                    </p:animEffect>
                                    <p:anim calcmode="lin" valueType="num">
                                      <p:cBhvr>
                                        <p:cTn id="41" dur="51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2" dur="51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10"/>
                                        <p:tgtEl>
                                          <p:spTgt spid="27">
                                            <p:txEl>
                                              <p:pRg st="0" end="0"/>
                                            </p:txEl>
                                          </p:spTgt>
                                        </p:tgtEl>
                                      </p:cBhvr>
                                    </p:animEffect>
                                  </p:childTnLst>
                                </p:cTn>
                              </p:par>
                            </p:childTnLst>
                          </p:cTn>
                        </p:par>
                        <p:par>
                          <p:cTn id="47" fill="hold">
                            <p:stCondLst>
                              <p:cond delay="5500"/>
                            </p:stCondLst>
                            <p:childTnLst>
                              <p:par>
                                <p:cTn id="48" presetID="37"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10"/>
                                        <p:tgtEl>
                                          <p:spTgt spid="38"/>
                                        </p:tgtEl>
                                      </p:cBhvr>
                                    </p:animEffect>
                                    <p:anim calcmode="lin" valueType="num">
                                      <p:cBhvr>
                                        <p:cTn id="51" dur="510" fill="hold"/>
                                        <p:tgtEl>
                                          <p:spTgt spid="38"/>
                                        </p:tgtEl>
                                        <p:attrNameLst>
                                          <p:attrName>ppt_x</p:attrName>
                                        </p:attrNameLst>
                                      </p:cBhvr>
                                      <p:tavLst>
                                        <p:tav tm="0">
                                          <p:val>
                                            <p:strVal val="#ppt_x"/>
                                          </p:val>
                                        </p:tav>
                                        <p:tav tm="100000">
                                          <p:val>
                                            <p:strVal val="#ppt_x"/>
                                          </p:val>
                                        </p:tav>
                                      </p:tavLst>
                                    </p:anim>
                                    <p:anim calcmode="lin" valueType="num">
                                      <p:cBhvr>
                                        <p:cTn id="52" dur="459" decel="100000" fill="hold"/>
                                        <p:tgtEl>
                                          <p:spTgt spid="38"/>
                                        </p:tgtEl>
                                        <p:attrNameLst>
                                          <p:attrName>ppt_y</p:attrName>
                                        </p:attrNameLst>
                                      </p:cBhvr>
                                      <p:tavLst>
                                        <p:tav tm="0">
                                          <p:val>
                                            <p:strVal val="#ppt_y+1"/>
                                          </p:val>
                                        </p:tav>
                                        <p:tav tm="100000">
                                          <p:val>
                                            <p:strVal val="#ppt_y-.03"/>
                                          </p:val>
                                        </p:tav>
                                      </p:tavLst>
                                    </p:anim>
                                    <p:anim calcmode="lin" valueType="num">
                                      <p:cBhvr>
                                        <p:cTn id="53" dur="1" accel="100000" fill="hold">
                                          <p:stCondLst>
                                            <p:cond delay="509"/>
                                          </p:stCondLst>
                                        </p:cTn>
                                        <p:tgtEl>
                                          <p:spTgt spid="38"/>
                                        </p:tgtEl>
                                        <p:attrNameLst>
                                          <p:attrName>ppt_y</p:attrName>
                                        </p:attrNameLst>
                                      </p:cBhvr>
                                      <p:tavLst>
                                        <p:tav tm="0">
                                          <p:val>
                                            <p:strVal val="#ppt_y-.03"/>
                                          </p:val>
                                        </p:tav>
                                        <p:tav tm="100000">
                                          <p:val>
                                            <p:strVal val="#ppt_y"/>
                                          </p:val>
                                        </p:tav>
                                      </p:tavLst>
                                    </p:anim>
                                  </p:childTnLst>
                                </p:cTn>
                              </p:par>
                            </p:childTnLst>
                          </p:cTn>
                        </p:par>
                        <p:par>
                          <p:cTn id="54" fill="hold">
                            <p:stCondLst>
                              <p:cond delay="6500"/>
                            </p:stCondLst>
                            <p:childTnLst>
                              <p:par>
                                <p:cTn id="55" presetID="53" presetClass="entr" presetSubtype="16"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p:cTn id="57" dur="51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8" dur="51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9" dur="510"/>
                                        <p:tgtEl>
                                          <p:spTgt spid="39">
                                            <p:txEl>
                                              <p:pRg st="0" end="0"/>
                                            </p:txEl>
                                          </p:spTgt>
                                        </p:tgtEl>
                                      </p:cBhvr>
                                    </p:animEffect>
                                  </p:childTnLst>
                                </p:cTn>
                              </p:par>
                            </p:childTnLst>
                          </p:cTn>
                        </p:par>
                        <p:par>
                          <p:cTn id="60" fill="hold">
                            <p:stCondLst>
                              <p:cond delay="7500"/>
                            </p:stCondLst>
                            <p:childTnLst>
                              <p:par>
                                <p:cTn id="61" presetID="42" presetClass="entr" presetSubtype="0" fill="hold" grpId="0" nodeType="after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10"/>
                                        <p:tgtEl>
                                          <p:spTgt spid="42">
                                            <p:txEl>
                                              <p:pRg st="0" end="0"/>
                                            </p:txEl>
                                          </p:spTgt>
                                        </p:tgtEl>
                                      </p:cBhvr>
                                    </p:animEffect>
                                    <p:anim calcmode="lin" valueType="num">
                                      <p:cBhvr>
                                        <p:cTn id="64" dur="51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5" dur="51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8500"/>
                            </p:stCondLst>
                            <p:childTnLst>
                              <p:par>
                                <p:cTn id="67" presetID="42" presetClass="entr" presetSubtype="0" fill="hold" grpId="0" nodeType="afterEffect">
                                  <p:stCondLst>
                                    <p:cond delay="0"/>
                                  </p:stCondLst>
                                  <p:childTnLst>
                                    <p:set>
                                      <p:cBhvr>
                                        <p:cTn id="68" dur="1" fill="hold">
                                          <p:stCondLst>
                                            <p:cond delay="0"/>
                                          </p:stCondLst>
                                        </p:cTn>
                                        <p:tgtEl>
                                          <p:spTgt spid="40">
                                            <p:txEl>
                                              <p:pRg st="0" end="0"/>
                                            </p:txEl>
                                          </p:spTgt>
                                        </p:tgtEl>
                                        <p:attrNameLst>
                                          <p:attrName>style.visibility</p:attrName>
                                        </p:attrNameLst>
                                      </p:cBhvr>
                                      <p:to>
                                        <p:strVal val="visible"/>
                                      </p:to>
                                    </p:set>
                                    <p:animEffect transition="in" filter="fade">
                                      <p:cBhvr>
                                        <p:cTn id="69" dur="510"/>
                                        <p:tgtEl>
                                          <p:spTgt spid="40">
                                            <p:txEl>
                                              <p:pRg st="0" end="0"/>
                                            </p:txEl>
                                          </p:spTgt>
                                        </p:tgtEl>
                                      </p:cBhvr>
                                    </p:animEffect>
                                    <p:anim calcmode="lin" valueType="num">
                                      <p:cBhvr>
                                        <p:cTn id="70" dur="51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71" dur="51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9500"/>
                            </p:stCondLst>
                            <p:childTnLst>
                              <p:par>
                                <p:cTn id="73" presetID="10" presetClass="entr" presetSubtype="0" fill="hold" grpId="0" nodeType="after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10"/>
                                        <p:tgtEl>
                                          <p:spTgt spid="41">
                                            <p:txEl>
                                              <p:pRg st="0" end="0"/>
                                            </p:txEl>
                                          </p:spTgt>
                                        </p:tgtEl>
                                      </p:cBhvr>
                                    </p:animEffect>
                                  </p:childTnLst>
                                </p:cTn>
                              </p:par>
                            </p:childTnLst>
                          </p:cTn>
                        </p:par>
                        <p:par>
                          <p:cTn id="76" fill="hold">
                            <p:stCondLst>
                              <p:cond delay="10500"/>
                            </p:stCondLst>
                            <p:childTnLst>
                              <p:par>
                                <p:cTn id="77" presetID="37"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10"/>
                                        <p:tgtEl>
                                          <p:spTgt spid="43"/>
                                        </p:tgtEl>
                                      </p:cBhvr>
                                    </p:animEffect>
                                    <p:anim calcmode="lin" valueType="num">
                                      <p:cBhvr>
                                        <p:cTn id="80" dur="510" fill="hold"/>
                                        <p:tgtEl>
                                          <p:spTgt spid="43"/>
                                        </p:tgtEl>
                                        <p:attrNameLst>
                                          <p:attrName>ppt_x</p:attrName>
                                        </p:attrNameLst>
                                      </p:cBhvr>
                                      <p:tavLst>
                                        <p:tav tm="0">
                                          <p:val>
                                            <p:strVal val="#ppt_x"/>
                                          </p:val>
                                        </p:tav>
                                        <p:tav tm="100000">
                                          <p:val>
                                            <p:strVal val="#ppt_x"/>
                                          </p:val>
                                        </p:tav>
                                      </p:tavLst>
                                    </p:anim>
                                    <p:anim calcmode="lin" valueType="num">
                                      <p:cBhvr>
                                        <p:cTn id="81" dur="459" decel="100000" fill="hold"/>
                                        <p:tgtEl>
                                          <p:spTgt spid="43"/>
                                        </p:tgtEl>
                                        <p:attrNameLst>
                                          <p:attrName>ppt_y</p:attrName>
                                        </p:attrNameLst>
                                      </p:cBhvr>
                                      <p:tavLst>
                                        <p:tav tm="0">
                                          <p:val>
                                            <p:strVal val="#ppt_y+1"/>
                                          </p:val>
                                        </p:tav>
                                        <p:tav tm="100000">
                                          <p:val>
                                            <p:strVal val="#ppt_y-.03"/>
                                          </p:val>
                                        </p:tav>
                                      </p:tavLst>
                                    </p:anim>
                                    <p:anim calcmode="lin" valueType="num">
                                      <p:cBhvr>
                                        <p:cTn id="82" dur="1" accel="100000" fill="hold">
                                          <p:stCondLst>
                                            <p:cond delay="509"/>
                                          </p:stCondLst>
                                        </p:cTn>
                                        <p:tgtEl>
                                          <p:spTgt spid="43"/>
                                        </p:tgtEl>
                                        <p:attrNameLst>
                                          <p:attrName>ppt_y</p:attrName>
                                        </p:attrNameLst>
                                      </p:cBhvr>
                                      <p:tavLst>
                                        <p:tav tm="0">
                                          <p:val>
                                            <p:strVal val="#ppt_y-.03"/>
                                          </p:val>
                                        </p:tav>
                                        <p:tav tm="100000">
                                          <p:val>
                                            <p:strVal val="#ppt_y"/>
                                          </p:val>
                                        </p:tav>
                                      </p:tavLst>
                                    </p:anim>
                                  </p:childTnLst>
                                </p:cTn>
                              </p:par>
                            </p:childTnLst>
                          </p:cTn>
                        </p:par>
                        <p:par>
                          <p:cTn id="83" fill="hold">
                            <p:stCondLst>
                              <p:cond delay="11500"/>
                            </p:stCondLst>
                            <p:childTnLst>
                              <p:par>
                                <p:cTn id="84" presetID="53" presetClass="entr" presetSubtype="16" fill="hold" grpId="0" nodeType="afterEffect">
                                  <p:stCondLst>
                                    <p:cond delay="0"/>
                                  </p:stCondLst>
                                  <p:childTnLst>
                                    <p:set>
                                      <p:cBhvr>
                                        <p:cTn id="85" dur="1" fill="hold">
                                          <p:stCondLst>
                                            <p:cond delay="0"/>
                                          </p:stCondLst>
                                        </p:cTn>
                                        <p:tgtEl>
                                          <p:spTgt spid="44">
                                            <p:txEl>
                                              <p:pRg st="0" end="0"/>
                                            </p:txEl>
                                          </p:spTgt>
                                        </p:tgtEl>
                                        <p:attrNameLst>
                                          <p:attrName>style.visibility</p:attrName>
                                        </p:attrNameLst>
                                      </p:cBhvr>
                                      <p:to>
                                        <p:strVal val="visible"/>
                                      </p:to>
                                    </p:set>
                                    <p:anim calcmode="lin" valueType="num">
                                      <p:cBhvr>
                                        <p:cTn id="86" dur="51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7" dur="51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8" dur="510"/>
                                        <p:tgtEl>
                                          <p:spTgt spid="44">
                                            <p:txEl>
                                              <p:pRg st="0" end="0"/>
                                            </p:txEl>
                                          </p:spTgt>
                                        </p:tgtEl>
                                      </p:cBhvr>
                                    </p:animEffect>
                                  </p:childTnLst>
                                </p:cTn>
                              </p:par>
                            </p:childTnLst>
                          </p:cTn>
                        </p:par>
                        <p:par>
                          <p:cTn id="89" fill="hold">
                            <p:stCondLst>
                              <p:cond delay="12500"/>
                            </p:stCondLst>
                            <p:childTnLst>
                              <p:par>
                                <p:cTn id="90" presetID="42" presetClass="entr" presetSubtype="0" fill="hold" grpId="0" nodeType="afterEffect">
                                  <p:stCondLst>
                                    <p:cond delay="0"/>
                                  </p:stCondLst>
                                  <p:childTnLst>
                                    <p:set>
                                      <p:cBhvr>
                                        <p:cTn id="91" dur="1" fill="hold">
                                          <p:stCondLst>
                                            <p:cond delay="0"/>
                                          </p:stCondLst>
                                        </p:cTn>
                                        <p:tgtEl>
                                          <p:spTgt spid="47">
                                            <p:txEl>
                                              <p:pRg st="0" end="0"/>
                                            </p:txEl>
                                          </p:spTgt>
                                        </p:tgtEl>
                                        <p:attrNameLst>
                                          <p:attrName>style.visibility</p:attrName>
                                        </p:attrNameLst>
                                      </p:cBhvr>
                                      <p:to>
                                        <p:strVal val="visible"/>
                                      </p:to>
                                    </p:set>
                                    <p:animEffect transition="in" filter="fade">
                                      <p:cBhvr>
                                        <p:cTn id="92" dur="510"/>
                                        <p:tgtEl>
                                          <p:spTgt spid="47">
                                            <p:txEl>
                                              <p:pRg st="0" end="0"/>
                                            </p:txEl>
                                          </p:spTgt>
                                        </p:tgtEl>
                                      </p:cBhvr>
                                    </p:animEffect>
                                    <p:anim calcmode="lin" valueType="num">
                                      <p:cBhvr>
                                        <p:cTn id="93" dur="51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4" dur="51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par>
                          <p:cTn id="95" fill="hold">
                            <p:stCondLst>
                              <p:cond delay="13500"/>
                            </p:stCondLst>
                            <p:childTnLst>
                              <p:par>
                                <p:cTn id="96" presetID="42" presetClass="entr" presetSubtype="0" fill="hold" grpId="0" nodeType="afterEffect">
                                  <p:stCondLst>
                                    <p:cond delay="0"/>
                                  </p:stCondLst>
                                  <p:childTnLst>
                                    <p:set>
                                      <p:cBhvr>
                                        <p:cTn id="97" dur="1" fill="hold">
                                          <p:stCondLst>
                                            <p:cond delay="0"/>
                                          </p:stCondLst>
                                        </p:cTn>
                                        <p:tgtEl>
                                          <p:spTgt spid="45">
                                            <p:txEl>
                                              <p:pRg st="0" end="0"/>
                                            </p:txEl>
                                          </p:spTgt>
                                        </p:tgtEl>
                                        <p:attrNameLst>
                                          <p:attrName>style.visibility</p:attrName>
                                        </p:attrNameLst>
                                      </p:cBhvr>
                                      <p:to>
                                        <p:strVal val="visible"/>
                                      </p:to>
                                    </p:set>
                                    <p:animEffect transition="in" filter="fade">
                                      <p:cBhvr>
                                        <p:cTn id="98" dur="510"/>
                                        <p:tgtEl>
                                          <p:spTgt spid="45">
                                            <p:txEl>
                                              <p:pRg st="0" end="0"/>
                                            </p:txEl>
                                          </p:spTgt>
                                        </p:tgtEl>
                                      </p:cBhvr>
                                    </p:animEffect>
                                    <p:anim calcmode="lin" valueType="num">
                                      <p:cBhvr>
                                        <p:cTn id="99" dur="51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0" dur="51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4500"/>
                            </p:stCondLst>
                            <p:childTnLst>
                              <p:par>
                                <p:cTn id="102" presetID="10" presetClass="entr" presetSubtype="0"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fade">
                                      <p:cBhvr>
                                        <p:cTn id="104" dur="510"/>
                                        <p:tgtEl>
                                          <p:spTgt spid="46">
                                            <p:txEl>
                                              <p:pRg st="0" end="0"/>
                                            </p:txEl>
                                          </p:spTgt>
                                        </p:tgtEl>
                                      </p:cBhvr>
                                    </p:animEffect>
                                  </p:childTnLst>
                                </p:cTn>
                              </p:par>
                            </p:childTnLst>
                          </p:cTn>
                        </p:par>
                        <p:par>
                          <p:cTn id="105" fill="hold">
                            <p:stCondLst>
                              <p:cond delay="15500"/>
                            </p:stCondLst>
                            <p:childTnLst>
                              <p:par>
                                <p:cTn id="106" presetID="53" presetClass="entr" presetSubtype="16"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500" fill="hold"/>
                                        <p:tgtEl>
                                          <p:spTgt spid="23"/>
                                        </p:tgtEl>
                                        <p:attrNameLst>
                                          <p:attrName>ppt_w</p:attrName>
                                        </p:attrNameLst>
                                      </p:cBhvr>
                                      <p:tavLst>
                                        <p:tav tm="0">
                                          <p:val>
                                            <p:fltVal val="0"/>
                                          </p:val>
                                        </p:tav>
                                        <p:tav tm="100000">
                                          <p:val>
                                            <p:strVal val="#ppt_w"/>
                                          </p:val>
                                        </p:tav>
                                      </p:tavLst>
                                    </p:anim>
                                    <p:anim calcmode="lin" valueType="num">
                                      <p:cBhvr>
                                        <p:cTn id="109" dur="500" fill="hold"/>
                                        <p:tgtEl>
                                          <p:spTgt spid="23"/>
                                        </p:tgtEl>
                                        <p:attrNameLst>
                                          <p:attrName>ppt_h</p:attrName>
                                        </p:attrNameLst>
                                      </p:cBhvr>
                                      <p:tavLst>
                                        <p:tav tm="0">
                                          <p:val>
                                            <p:fltVal val="0"/>
                                          </p:val>
                                        </p:tav>
                                        <p:tav tm="100000">
                                          <p:val>
                                            <p:strVal val="#ppt_h"/>
                                          </p:val>
                                        </p:tav>
                                      </p:tavLst>
                                    </p:anim>
                                    <p:animEffect transition="in" filter="fade">
                                      <p:cBhvr>
                                        <p:cTn id="110" dur="500"/>
                                        <p:tgtEl>
                                          <p:spTgt spid="23"/>
                                        </p:tgtEl>
                                      </p:cBhvr>
                                    </p:animEffect>
                                  </p:childTnLst>
                                </p:cTn>
                              </p:par>
                            </p:childTnLst>
                          </p:cTn>
                        </p:par>
                        <p:par>
                          <p:cTn id="111" fill="hold">
                            <p:stCondLst>
                              <p:cond delay="16000"/>
                            </p:stCondLst>
                            <p:childTnLst>
                              <p:par>
                                <p:cTn id="112" presetID="53" presetClass="entr" presetSubtype="16" fill="hold" grpId="0" nodeType="afterEffect">
                                  <p:stCondLst>
                                    <p:cond delay="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fltVal val="0"/>
                                          </p:val>
                                        </p:tav>
                                        <p:tav tm="100000">
                                          <p:val>
                                            <p:strVal val="#ppt_w"/>
                                          </p:val>
                                        </p:tav>
                                      </p:tavLst>
                                    </p:anim>
                                    <p:anim calcmode="lin" valueType="num">
                                      <p:cBhvr>
                                        <p:cTn id="115" dur="500" fill="hold"/>
                                        <p:tgtEl>
                                          <p:spTgt spid="25"/>
                                        </p:tgtEl>
                                        <p:attrNameLst>
                                          <p:attrName>ppt_h</p:attrName>
                                        </p:attrNameLst>
                                      </p:cBhvr>
                                      <p:tavLst>
                                        <p:tav tm="0">
                                          <p:val>
                                            <p:fltVal val="0"/>
                                          </p:val>
                                        </p:tav>
                                        <p:tav tm="100000">
                                          <p:val>
                                            <p:strVal val="#ppt_h"/>
                                          </p:val>
                                        </p:tav>
                                      </p:tavLst>
                                    </p:anim>
                                    <p:animEffect transition="in" filter="fade">
                                      <p:cBhvr>
                                        <p:cTn id="116" dur="500"/>
                                        <p:tgtEl>
                                          <p:spTgt spid="25"/>
                                        </p:tgtEl>
                                      </p:cBhvr>
                                    </p:animEffect>
                                  </p:childTnLst>
                                </p:cTn>
                              </p:par>
                            </p:childTnLst>
                          </p:cTn>
                        </p:par>
                        <p:par>
                          <p:cTn id="117" fill="hold">
                            <p:stCondLst>
                              <p:cond delay="16500"/>
                            </p:stCondLst>
                            <p:childTnLst>
                              <p:par>
                                <p:cTn id="118" presetID="53" presetClass="entr" presetSubtype="16"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par>
                          <p:cTn id="123" fill="hold">
                            <p:stCondLst>
                              <p:cond delay="17000"/>
                            </p:stCondLst>
                            <p:childTnLst>
                              <p:par>
                                <p:cTn id="124" presetID="53" presetClass="entr" presetSubtype="16" fill="hold" grpId="0" nodeType="afterEffect">
                                  <p:stCondLst>
                                    <p:cond delay="0"/>
                                  </p:stCondLst>
                                  <p:childTnLst>
                                    <p:set>
                                      <p:cBhvr>
                                        <p:cTn id="125" dur="1" fill="hold">
                                          <p:stCondLst>
                                            <p:cond delay="0"/>
                                          </p:stCondLst>
                                        </p:cTn>
                                        <p:tgtEl>
                                          <p:spTgt spid="35"/>
                                        </p:tgtEl>
                                        <p:attrNameLst>
                                          <p:attrName>style.visibility</p:attrName>
                                        </p:attrNameLst>
                                      </p:cBhvr>
                                      <p:to>
                                        <p:strVal val="visible"/>
                                      </p:to>
                                    </p:set>
                                    <p:anim calcmode="lin" valueType="num">
                                      <p:cBhvr>
                                        <p:cTn id="126" dur="500" fill="hold"/>
                                        <p:tgtEl>
                                          <p:spTgt spid="35"/>
                                        </p:tgtEl>
                                        <p:attrNameLst>
                                          <p:attrName>ppt_w</p:attrName>
                                        </p:attrNameLst>
                                      </p:cBhvr>
                                      <p:tavLst>
                                        <p:tav tm="0">
                                          <p:val>
                                            <p:fltVal val="0"/>
                                          </p:val>
                                        </p:tav>
                                        <p:tav tm="100000">
                                          <p:val>
                                            <p:strVal val="#ppt_w"/>
                                          </p:val>
                                        </p:tav>
                                      </p:tavLst>
                                    </p:anim>
                                    <p:anim calcmode="lin" valueType="num">
                                      <p:cBhvr>
                                        <p:cTn id="127" dur="500" fill="hold"/>
                                        <p:tgtEl>
                                          <p:spTgt spid="35"/>
                                        </p:tgtEl>
                                        <p:attrNameLst>
                                          <p:attrName>ppt_h</p:attrName>
                                        </p:attrNameLst>
                                      </p:cBhvr>
                                      <p:tavLst>
                                        <p:tav tm="0">
                                          <p:val>
                                            <p:fltVal val="0"/>
                                          </p:val>
                                        </p:tav>
                                        <p:tav tm="100000">
                                          <p:val>
                                            <p:strVal val="#ppt_h"/>
                                          </p:val>
                                        </p:tav>
                                      </p:tavLst>
                                    </p:anim>
                                    <p:animEffect transition="in" filter="fade">
                                      <p:cBhvr>
                                        <p:cTn id="128" dur="500"/>
                                        <p:tgtEl>
                                          <p:spTgt spid="35"/>
                                        </p:tgtEl>
                                      </p:cBhvr>
                                    </p:animEffect>
                                  </p:childTnLst>
                                </p:cTn>
                              </p:par>
                            </p:childTnLst>
                          </p:cTn>
                        </p:par>
                        <p:par>
                          <p:cTn id="129" fill="hold">
                            <p:stCondLst>
                              <p:cond delay="17500"/>
                            </p:stCondLst>
                            <p:childTnLst>
                              <p:par>
                                <p:cTn id="130" presetID="53" presetClass="entr" presetSubtype="16" fill="hold" grpId="0" nodeType="afterEffect">
                                  <p:stCondLst>
                                    <p:cond delay="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childTnLst>
                          </p:cTn>
                        </p:par>
                        <p:par>
                          <p:cTn id="135" fill="hold">
                            <p:stCondLst>
                              <p:cond delay="18000"/>
                            </p:stCondLst>
                            <p:childTnLst>
                              <p:par>
                                <p:cTn id="136" presetID="10" presetClass="entr" presetSubtype="0" fill="hold" grpId="0" nodeType="afterEffect" nodePh="1">
                                  <p:stCondLst>
                                    <p:cond delay="0"/>
                                  </p:stCondLst>
                                  <p:endCondLst>
                                    <p:cond evt="begin" delay="0">
                                      <p:tn val="136"/>
                                    </p:cond>
                                  </p:endCondLst>
                                  <p:childTnLst>
                                    <p:set>
                                      <p:cBhvr>
                                        <p:cTn id="137" dur="1" fill="hold">
                                          <p:stCondLst>
                                            <p:cond delay="0"/>
                                          </p:stCondLst>
                                        </p:cTn>
                                        <p:tgtEl>
                                          <p:spTgt spid="51"/>
                                        </p:tgtEl>
                                        <p:attrNameLst>
                                          <p:attrName>style.visibility</p:attrName>
                                        </p:attrNameLst>
                                      </p:cBhvr>
                                      <p:to>
                                        <p:strVal val="visible"/>
                                      </p:to>
                                    </p:set>
                                    <p:animEffect transition="in" filter="fade">
                                      <p:cBhvr>
                                        <p:cTn id="138" dur="500"/>
                                        <p:tgtEl>
                                          <p:spTgt spid="51"/>
                                        </p:tgtEl>
                                      </p:cBhvr>
                                    </p:animEffect>
                                  </p:childTnLst>
                                </p:cTn>
                              </p:par>
                            </p:childTnLst>
                          </p:cTn>
                        </p:par>
                        <p:par>
                          <p:cTn id="139" fill="hold">
                            <p:stCondLst>
                              <p:cond delay="18500"/>
                            </p:stCondLst>
                            <p:childTnLst>
                              <p:par>
                                <p:cTn id="140" presetID="10" presetClass="entr" presetSubtype="0" fill="hold" grpId="0" nodeType="afterEffect" nodePh="1">
                                  <p:stCondLst>
                                    <p:cond delay="0"/>
                                  </p:stCondLst>
                                  <p:endCondLst>
                                    <p:cond evt="begin" delay="0">
                                      <p:tn val="140"/>
                                    </p:cond>
                                  </p:end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childTnLst>
                          </p:cTn>
                        </p:par>
                        <p:par>
                          <p:cTn id="143" fill="hold">
                            <p:stCondLst>
                              <p:cond delay="19000"/>
                            </p:stCondLst>
                            <p:childTnLst>
                              <p:par>
                                <p:cTn id="144" presetID="10" presetClass="entr" presetSubtype="0" fill="hold" grpId="0" nodeType="afterEffect" nodePh="1">
                                  <p:stCondLst>
                                    <p:cond delay="0"/>
                                  </p:stCondLst>
                                  <p:endCondLst>
                                    <p:cond evt="begin" delay="0">
                                      <p:tn val="144"/>
                                    </p:cond>
                                  </p:endCondLst>
                                  <p:childTnLst>
                                    <p:set>
                                      <p:cBhvr>
                                        <p:cTn id="145" dur="1" fill="hold">
                                          <p:stCondLst>
                                            <p:cond delay="0"/>
                                          </p:stCondLst>
                                        </p:cTn>
                                        <p:tgtEl>
                                          <p:spTgt spid="53"/>
                                        </p:tgtEl>
                                        <p:attrNameLst>
                                          <p:attrName>style.visibility</p:attrName>
                                        </p:attrNameLst>
                                      </p:cBhvr>
                                      <p:to>
                                        <p:strVal val="visible"/>
                                      </p:to>
                                    </p:set>
                                    <p:animEffect transition="in" filter="fade">
                                      <p:cBhvr>
                                        <p:cTn id="146" dur="500"/>
                                        <p:tgtEl>
                                          <p:spTgt spid="53"/>
                                        </p:tgtEl>
                                      </p:cBhvr>
                                    </p:animEffect>
                                  </p:childTnLst>
                                </p:cTn>
                              </p:par>
                            </p:childTnLst>
                          </p:cTn>
                        </p:par>
                        <p:par>
                          <p:cTn id="147" fill="hold">
                            <p:stCondLst>
                              <p:cond delay="19500"/>
                            </p:stCondLst>
                            <p:childTnLst>
                              <p:par>
                                <p:cTn id="148" presetID="53" presetClass="entr" presetSubtype="16" fill="hold" grpId="0" nodeType="afterEffect">
                                  <p:stCondLst>
                                    <p:cond delay="0"/>
                                  </p:stCondLst>
                                  <p:childTnLst>
                                    <p:set>
                                      <p:cBhvr>
                                        <p:cTn id="149" dur="1" fill="hold">
                                          <p:stCondLst>
                                            <p:cond delay="0"/>
                                          </p:stCondLst>
                                        </p:cTn>
                                        <p:tgtEl>
                                          <p:spTgt spid="54">
                                            <p:txEl>
                                              <p:pRg st="0" end="0"/>
                                            </p:txEl>
                                          </p:spTgt>
                                        </p:tgtEl>
                                        <p:attrNameLst>
                                          <p:attrName>style.visibility</p:attrName>
                                        </p:attrNameLst>
                                      </p:cBhvr>
                                      <p:to>
                                        <p:strVal val="visible"/>
                                      </p:to>
                                    </p:set>
                                    <p:anim calcmode="lin" valueType="num">
                                      <p:cBhvr>
                                        <p:cTn id="150"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51"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52" dur="300"/>
                                        <p:tgtEl>
                                          <p:spTgt spid="54">
                                            <p:txEl>
                                              <p:pRg st="0" end="0"/>
                                            </p:txEl>
                                          </p:spTgt>
                                        </p:tgtEl>
                                      </p:cBhvr>
                                    </p:animEffect>
                                  </p:childTnLst>
                                </p:cTn>
                              </p:par>
                            </p:childTnLst>
                          </p:cTn>
                        </p:par>
                        <p:par>
                          <p:cTn id="153" fill="hold">
                            <p:stCondLst>
                              <p:cond delay="20000"/>
                            </p:stCondLst>
                            <p:childTnLst>
                              <p:par>
                                <p:cTn id="154" presetID="53" presetClass="entr" presetSubtype="16" fill="hold" grpId="0" nodeType="afterEffect">
                                  <p:stCondLst>
                                    <p:cond delay="0"/>
                                  </p:stCondLst>
                                  <p:childTnLst>
                                    <p:set>
                                      <p:cBhvr>
                                        <p:cTn id="155" dur="1" fill="hold">
                                          <p:stCondLst>
                                            <p:cond delay="0"/>
                                          </p:stCondLst>
                                        </p:cTn>
                                        <p:tgtEl>
                                          <p:spTgt spid="55">
                                            <p:txEl>
                                              <p:pRg st="0" end="0"/>
                                            </p:txEl>
                                          </p:spTgt>
                                        </p:tgtEl>
                                        <p:attrNameLst>
                                          <p:attrName>style.visibility</p:attrName>
                                        </p:attrNameLst>
                                      </p:cBhvr>
                                      <p:to>
                                        <p:strVal val="visible"/>
                                      </p:to>
                                    </p:set>
                                    <p:anim calcmode="lin" valueType="num">
                                      <p:cBhvr>
                                        <p:cTn id="156"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57"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58" dur="3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10" fill="hold"/>
                        <p:tgtEl>
                          <p:spTgt spid="13"/>
                        </p:tgtEl>
                        <p:attrNameLst>
                          <p:attrName>ppt_w</p:attrName>
                        </p:attrNameLst>
                      </p:cBhvr>
                      <p:tavLst>
                        <p:tav tm="0">
                          <p:val>
                            <p:fltVal val="0"/>
                          </p:val>
                        </p:tav>
                        <p:tav tm="100000">
                          <p:val>
                            <p:strVal val="#ppt_w"/>
                          </p:val>
                        </p:tav>
                      </p:tavLst>
                    </p:anim>
                    <p:anim calcmode="lin" valueType="num">
                      <p:cBhvr>
                        <p:cTn dur="510" fill="hold"/>
                        <p:tgtEl>
                          <p:spTgt spid="13"/>
                        </p:tgtEl>
                        <p:attrNameLst>
                          <p:attrName>ppt_h</p:attrName>
                        </p:attrNameLst>
                      </p:cBhvr>
                      <p:tavLst>
                        <p:tav tm="0">
                          <p:val>
                            <p:fltVal val="0"/>
                          </p:val>
                        </p:tav>
                        <p:tav tm="100000">
                          <p:val>
                            <p:strVal val="#ppt_h"/>
                          </p:val>
                        </p:tav>
                      </p:tavLst>
                    </p:anim>
                    <p:animEffect transition="in" filter="fade">
                      <p:cBhvr>
                        <p:cTn dur="510"/>
                        <p:tgtEl>
                          <p:spTgt spid="13"/>
                        </p:tgtEl>
                      </p:cBhvr>
                    </p:animEffect>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10"/>
                        <p:tgtEl>
                          <p:spTgt spid="26"/>
                        </p:tgtEl>
                      </p:cBhvr>
                    </p:animEffect>
                    <p:anim calcmode="lin" valueType="num">
                      <p:cBhvr>
                        <p:cTn dur="510" fill="hold"/>
                        <p:tgtEl>
                          <p:spTgt spid="26"/>
                        </p:tgtEl>
                        <p:attrNameLst>
                          <p:attrName>ppt_x</p:attrName>
                        </p:attrNameLst>
                      </p:cBhvr>
                      <p:tavLst>
                        <p:tav tm="0">
                          <p:val>
                            <p:strVal val="#ppt_x"/>
                          </p:val>
                        </p:tav>
                        <p:tav tm="100000">
                          <p:val>
                            <p:strVal val="#ppt_x"/>
                          </p:val>
                        </p:tav>
                      </p:tavLst>
                    </p:anim>
                    <p:anim calcmode="lin" valueType="num">
                      <p:cBhvr>
                        <p:cTn dur="51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10"/>
                        <p:tgtEl>
                          <p:spTgt spid="27"/>
                        </p:tgtEl>
                      </p:cBhvr>
                    </p:animEffect>
                  </p:childTnLst>
                </p:cTn>
              </p:par>
            </p:tnLst>
          </p:tmpl>
        </p:tmplLst>
      </p:bldP>
      <p:bldP spid="28" grpId="0" build="p">
        <p:tmplLst>
          <p:tmpl lvl="1">
            <p:tnLst>
              <p:par>
                <p:cTn presetID="42"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10"/>
                        <p:tgtEl>
                          <p:spTgt spid="28"/>
                        </p:tgtEl>
                      </p:cBhvr>
                    </p:animEffect>
                    <p:anim calcmode="lin" valueType="num">
                      <p:cBhvr>
                        <p:cTn dur="510" fill="hold"/>
                        <p:tgtEl>
                          <p:spTgt spid="28"/>
                        </p:tgtEl>
                        <p:attrNameLst>
                          <p:attrName>ppt_x</p:attrName>
                        </p:attrNameLst>
                      </p:cBhvr>
                      <p:tavLst>
                        <p:tav tm="0">
                          <p:val>
                            <p:strVal val="#ppt_x"/>
                          </p:val>
                        </p:tav>
                        <p:tav tm="100000">
                          <p:val>
                            <p:strVal val="#ppt_x"/>
                          </p:val>
                        </p:tav>
                      </p:tavLst>
                    </p:anim>
                    <p:anim calcmode="lin" valueType="num">
                      <p:cBhvr>
                        <p:cTn dur="510" fill="hold"/>
                        <p:tgtEl>
                          <p:spTgt spid="28"/>
                        </p:tgtEl>
                        <p:attrNameLst>
                          <p:attrName>ppt_y</p:attrName>
                        </p:attrNameLst>
                      </p:cBhvr>
                      <p:tavLst>
                        <p:tav tm="0">
                          <p:val>
                            <p:strVal val="#ppt_y+.1"/>
                          </p:val>
                        </p:tav>
                        <p:tav tm="100000">
                          <p:val>
                            <p:strVal val="#ppt_y"/>
                          </p:val>
                        </p:tav>
                      </p:tavLst>
                    </p:anim>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10" fill="hold"/>
                        <p:tgtEl>
                          <p:spTgt spid="39"/>
                        </p:tgtEl>
                        <p:attrNameLst>
                          <p:attrName>ppt_w</p:attrName>
                        </p:attrNameLst>
                      </p:cBhvr>
                      <p:tavLst>
                        <p:tav tm="0">
                          <p:val>
                            <p:fltVal val="0"/>
                          </p:val>
                        </p:tav>
                        <p:tav tm="100000">
                          <p:val>
                            <p:strVal val="#ppt_w"/>
                          </p:val>
                        </p:tav>
                      </p:tavLst>
                    </p:anim>
                    <p:anim calcmode="lin" valueType="num">
                      <p:cBhvr>
                        <p:cTn dur="510" fill="hold"/>
                        <p:tgtEl>
                          <p:spTgt spid="39"/>
                        </p:tgtEl>
                        <p:attrNameLst>
                          <p:attrName>ppt_h</p:attrName>
                        </p:attrNameLst>
                      </p:cBhvr>
                      <p:tavLst>
                        <p:tav tm="0">
                          <p:val>
                            <p:fltVal val="0"/>
                          </p:val>
                        </p:tav>
                        <p:tav tm="100000">
                          <p:val>
                            <p:strVal val="#ppt_h"/>
                          </p:val>
                        </p:tav>
                      </p:tavLst>
                    </p:anim>
                    <p:animEffect transition="in" filter="fade">
                      <p:cBhvr>
                        <p:cTn dur="510"/>
                        <p:tgtEl>
                          <p:spTgt spid="39"/>
                        </p:tgtEl>
                      </p:cBhvr>
                    </p:animEffect>
                  </p:childTnLst>
                </p:cTn>
              </p:par>
            </p:tnLst>
          </p:tmpl>
        </p:tmplLst>
      </p:bldP>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10"/>
                        <p:tgtEl>
                          <p:spTgt spid="40"/>
                        </p:tgtEl>
                      </p:cBhvr>
                    </p:animEffect>
                    <p:anim calcmode="lin" valueType="num">
                      <p:cBhvr>
                        <p:cTn dur="510" fill="hold"/>
                        <p:tgtEl>
                          <p:spTgt spid="40"/>
                        </p:tgtEl>
                        <p:attrNameLst>
                          <p:attrName>ppt_x</p:attrName>
                        </p:attrNameLst>
                      </p:cBhvr>
                      <p:tavLst>
                        <p:tav tm="0">
                          <p:val>
                            <p:strVal val="#ppt_x"/>
                          </p:val>
                        </p:tav>
                        <p:tav tm="100000">
                          <p:val>
                            <p:strVal val="#ppt_x"/>
                          </p:val>
                        </p:tav>
                      </p:tavLst>
                    </p:anim>
                    <p:anim calcmode="lin" valueType="num">
                      <p:cBhvr>
                        <p:cTn dur="51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10"/>
                        <p:tgtEl>
                          <p:spTgt spid="41"/>
                        </p:tgtEl>
                      </p:cBhvr>
                    </p:animEffect>
                  </p:childTnLst>
                </p:cTn>
              </p:par>
            </p:tnLst>
          </p:tmpl>
        </p:tmplLst>
      </p:bldP>
      <p:bldP spid="42" grpId="0" build="p">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10"/>
                        <p:tgtEl>
                          <p:spTgt spid="42"/>
                        </p:tgtEl>
                      </p:cBhvr>
                    </p:animEffect>
                    <p:anim calcmode="lin" valueType="num">
                      <p:cBhvr>
                        <p:cTn dur="510" fill="hold"/>
                        <p:tgtEl>
                          <p:spTgt spid="42"/>
                        </p:tgtEl>
                        <p:attrNameLst>
                          <p:attrName>ppt_x</p:attrName>
                        </p:attrNameLst>
                      </p:cBhvr>
                      <p:tavLst>
                        <p:tav tm="0">
                          <p:val>
                            <p:strVal val="#ppt_x"/>
                          </p:val>
                        </p:tav>
                        <p:tav tm="100000">
                          <p:val>
                            <p:strVal val="#ppt_x"/>
                          </p:val>
                        </p:tav>
                      </p:tavLst>
                    </p:anim>
                    <p:anim calcmode="lin" valueType="num">
                      <p:cBhvr>
                        <p:cTn dur="510" fill="hold"/>
                        <p:tgtEl>
                          <p:spTgt spid="42"/>
                        </p:tgtEl>
                        <p:attrNameLst>
                          <p:attrName>ppt_y</p:attrName>
                        </p:attrNameLst>
                      </p:cBhvr>
                      <p:tavLst>
                        <p:tav tm="0">
                          <p:val>
                            <p:strVal val="#ppt_y+.1"/>
                          </p:val>
                        </p:tav>
                        <p:tav tm="100000">
                          <p:val>
                            <p:strVal val="#ppt_y"/>
                          </p:val>
                        </p:tav>
                      </p:tavLst>
                    </p:anim>
                  </p:childTnLst>
                </p:cTn>
              </p:par>
            </p:tnLst>
          </p:tmpl>
        </p:tmplLst>
      </p:bldP>
      <p:bldP spid="43" grpId="0" animBg="1"/>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10" fill="hold"/>
                        <p:tgtEl>
                          <p:spTgt spid="44"/>
                        </p:tgtEl>
                        <p:attrNameLst>
                          <p:attrName>ppt_w</p:attrName>
                        </p:attrNameLst>
                      </p:cBhvr>
                      <p:tavLst>
                        <p:tav tm="0">
                          <p:val>
                            <p:fltVal val="0"/>
                          </p:val>
                        </p:tav>
                        <p:tav tm="100000">
                          <p:val>
                            <p:strVal val="#ppt_w"/>
                          </p:val>
                        </p:tav>
                      </p:tavLst>
                    </p:anim>
                    <p:anim calcmode="lin" valueType="num">
                      <p:cBhvr>
                        <p:cTn dur="510" fill="hold"/>
                        <p:tgtEl>
                          <p:spTgt spid="44"/>
                        </p:tgtEl>
                        <p:attrNameLst>
                          <p:attrName>ppt_h</p:attrName>
                        </p:attrNameLst>
                      </p:cBhvr>
                      <p:tavLst>
                        <p:tav tm="0">
                          <p:val>
                            <p:fltVal val="0"/>
                          </p:val>
                        </p:tav>
                        <p:tav tm="100000">
                          <p:val>
                            <p:strVal val="#ppt_h"/>
                          </p:val>
                        </p:tav>
                      </p:tavLst>
                    </p:anim>
                    <p:animEffect transition="in" filter="fade">
                      <p:cBhvr>
                        <p:cTn dur="510"/>
                        <p:tgtEl>
                          <p:spTgt spid="44"/>
                        </p:tgtEl>
                      </p:cBhvr>
                    </p:animEffect>
                  </p:childTnLst>
                </p:cTn>
              </p:par>
            </p:tnLst>
          </p:tmpl>
        </p:tmplLst>
      </p:bldP>
      <p:bldP spid="45" grpId="0" build="p">
        <p:tmplLst>
          <p:tmpl lvl="1">
            <p:tnLst>
              <p:par>
                <p:cTn presetID="42"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10"/>
                        <p:tgtEl>
                          <p:spTgt spid="45"/>
                        </p:tgtEl>
                      </p:cBhvr>
                    </p:animEffect>
                    <p:anim calcmode="lin" valueType="num">
                      <p:cBhvr>
                        <p:cTn dur="510" fill="hold"/>
                        <p:tgtEl>
                          <p:spTgt spid="45"/>
                        </p:tgtEl>
                        <p:attrNameLst>
                          <p:attrName>ppt_x</p:attrName>
                        </p:attrNameLst>
                      </p:cBhvr>
                      <p:tavLst>
                        <p:tav tm="0">
                          <p:val>
                            <p:strVal val="#ppt_x"/>
                          </p:val>
                        </p:tav>
                        <p:tav tm="100000">
                          <p:val>
                            <p:strVal val="#ppt_x"/>
                          </p:val>
                        </p:tav>
                      </p:tavLst>
                    </p:anim>
                    <p:anim calcmode="lin" valueType="num">
                      <p:cBhvr>
                        <p:cTn dur="51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10"/>
                        <p:tgtEl>
                          <p:spTgt spid="46"/>
                        </p:tgtEl>
                      </p:cBhvr>
                    </p:animEffect>
                  </p:childTnLst>
                </p:cTn>
              </p:par>
            </p:tnLst>
          </p:tmpl>
        </p:tmplLst>
      </p:bldP>
      <p:bldP spid="47" grpId="0" build="p">
        <p:tmplLst>
          <p:tmpl lvl="1">
            <p:tnLst>
              <p:par>
                <p:cTn presetID="42"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10"/>
                        <p:tgtEl>
                          <p:spTgt spid="47"/>
                        </p:tgtEl>
                      </p:cBhvr>
                    </p:animEffect>
                    <p:anim calcmode="lin" valueType="num">
                      <p:cBhvr>
                        <p:cTn dur="510" fill="hold"/>
                        <p:tgtEl>
                          <p:spTgt spid="47"/>
                        </p:tgtEl>
                        <p:attrNameLst>
                          <p:attrName>ppt_x</p:attrName>
                        </p:attrNameLst>
                      </p:cBhvr>
                      <p:tavLst>
                        <p:tav tm="0">
                          <p:val>
                            <p:strVal val="#ppt_x"/>
                          </p:val>
                        </p:tav>
                        <p:tav tm="100000">
                          <p:val>
                            <p:strVal val="#ppt_x"/>
                          </p:val>
                        </p:tav>
                      </p:tavLst>
                    </p:anim>
                    <p:anim calcmode="lin" valueType="num">
                      <p:cBhvr>
                        <p:cTn dur="510" fill="hold"/>
                        <p:tgtEl>
                          <p:spTgt spid="47"/>
                        </p:tgtEl>
                        <p:attrNameLst>
                          <p:attrName>ppt_y</p:attrName>
                        </p:attrNameLst>
                      </p:cBhvr>
                      <p:tavLst>
                        <p:tav tm="0">
                          <p:val>
                            <p:strVal val="#ppt_y+.1"/>
                          </p:val>
                        </p:tav>
                        <p:tav tm="100000">
                          <p:val>
                            <p:strVal val="#ppt_y"/>
                          </p:val>
                        </p:tav>
                      </p:tavLst>
                    </p:anim>
                  </p:childTnLst>
                </p:cTn>
              </p:par>
            </p:tnLst>
          </p:tmpl>
        </p:tmplLst>
      </p:bldP>
      <p:bldP spid="23" grpId="0" animBg="1"/>
      <p:bldP spid="25" grpId="0" animBg="1"/>
      <p:bldP spid="30" grpId="0" animBg="1"/>
      <p:bldP spid="35" grpId="0" animBg="1"/>
      <p:bldP spid="37" grpId="0" animBg="1"/>
      <p:bldP spid="51" grpId="0"/>
      <p:bldP spid="52" grpId="0"/>
      <p:bldP spid="53" grpId="0"/>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9" name="Group 18"/>
          <p:cNvGrpSpPr/>
          <p:nvPr userDrawn="1"/>
        </p:nvGrpSpPr>
        <p:grpSpPr>
          <a:xfrm>
            <a:off x="75982" y="289155"/>
            <a:ext cx="287999" cy="256629"/>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Teardrop 29"/>
          <p:cNvSpPr/>
          <p:nvPr userDrawn="1"/>
        </p:nvSpPr>
        <p:spPr>
          <a:xfrm rot="13482192">
            <a:off x="962197" y="1180396"/>
            <a:ext cx="2032186" cy="1828967"/>
          </a:xfrm>
          <a:prstGeom prst="teardrop">
            <a:avLst>
              <a:gd name="adj" fmla="val 1079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id-ID"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ardrop 32"/>
          <p:cNvSpPr/>
          <p:nvPr userDrawn="1"/>
        </p:nvSpPr>
        <p:spPr>
          <a:xfrm rot="13482192">
            <a:off x="3745086" y="1180396"/>
            <a:ext cx="2032186" cy="1828967"/>
          </a:xfrm>
          <a:prstGeom prst="teardrop">
            <a:avLst>
              <a:gd name="adj" fmla="val 107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id-ID"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ardrop 33"/>
          <p:cNvSpPr/>
          <p:nvPr userDrawn="1"/>
        </p:nvSpPr>
        <p:spPr>
          <a:xfrm rot="13482192">
            <a:off x="6690954" y="1180395"/>
            <a:ext cx="2032186" cy="1828967"/>
          </a:xfrm>
          <a:prstGeom prst="teardrop">
            <a:avLst>
              <a:gd name="adj" fmla="val 107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id-ID"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 Placeholder 7"/>
          <p:cNvSpPr>
            <a:spLocks noGrp="1" noChangeAspect="1"/>
          </p:cNvSpPr>
          <p:nvPr>
            <p:ph type="body" sz="quarter" idx="39" hasCustomPrompt="1"/>
          </p:nvPr>
        </p:nvSpPr>
        <p:spPr>
          <a:xfrm>
            <a:off x="1313390"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noChangeAspect="1"/>
          </p:cNvSpPr>
          <p:nvPr>
            <p:ph type="body" sz="quarter" idx="56" hasCustomPrompt="1"/>
          </p:nvPr>
        </p:nvSpPr>
        <p:spPr>
          <a:xfrm>
            <a:off x="4124323"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a:t>icon</a:t>
            </a:r>
            <a:endParaRPr lang="es-ES_tradnl" dirty="0"/>
          </a:p>
        </p:txBody>
      </p:sp>
      <p:sp>
        <p:nvSpPr>
          <p:cNvPr id="37" name="Text Placeholder 7"/>
          <p:cNvSpPr>
            <a:spLocks noGrp="1" noChangeAspect="1"/>
          </p:cNvSpPr>
          <p:nvPr>
            <p:ph type="body" sz="quarter" idx="60" hasCustomPrompt="1"/>
          </p:nvPr>
        </p:nvSpPr>
        <p:spPr>
          <a:xfrm>
            <a:off x="6989762"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a:t>icon</a:t>
            </a:r>
            <a:endParaRPr lang="es-ES_tradnl" dirty="0"/>
          </a:p>
        </p:txBody>
      </p:sp>
      <p:sp>
        <p:nvSpPr>
          <p:cNvPr id="48" name="Rounded Rectangle 47"/>
          <p:cNvSpPr/>
          <p:nvPr userDrawn="1"/>
        </p:nvSpPr>
        <p:spPr>
          <a:xfrm>
            <a:off x="800628" y="3412137"/>
            <a:ext cx="304272" cy="2089503"/>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 Placeholder 7"/>
          <p:cNvSpPr>
            <a:spLocks noGrp="1"/>
          </p:cNvSpPr>
          <p:nvPr>
            <p:ph type="body" sz="quarter" idx="19" hasCustomPrompt="1"/>
          </p:nvPr>
        </p:nvSpPr>
        <p:spPr>
          <a:xfrm>
            <a:off x="1206502"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16" hasCustomPrompt="1"/>
          </p:nvPr>
        </p:nvSpPr>
        <p:spPr>
          <a:xfrm>
            <a:off x="1206502"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endParaRPr lang="en-US" dirty="0"/>
          </a:p>
        </p:txBody>
      </p:sp>
      <p:sp>
        <p:nvSpPr>
          <p:cNvPr id="51" name="Text Placeholder 7"/>
          <p:cNvSpPr>
            <a:spLocks noGrp="1"/>
          </p:cNvSpPr>
          <p:nvPr>
            <p:ph type="body" sz="quarter" idx="55" hasCustomPrompt="1"/>
          </p:nvPr>
        </p:nvSpPr>
        <p:spPr>
          <a:xfrm>
            <a:off x="1206502"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1">
                    <a:lumMod val="60000"/>
                    <a:lumOff val="40000"/>
                  </a:schemeClr>
                </a:solidFill>
                <a:latin typeface="Lato Light"/>
                <a:cs typeface="Lato Light"/>
              </a:defRPr>
            </a:lvl1pPr>
          </a:lstStyle>
          <a:p>
            <a:pPr lvl="0"/>
            <a:r>
              <a:rPr lang="es-ES_tradnl" dirty="0"/>
              <a:t>80%</a:t>
            </a:r>
            <a:endParaRPr lang="es-ES_tradnl" dirty="0"/>
          </a:p>
        </p:txBody>
      </p:sp>
      <p:sp>
        <p:nvSpPr>
          <p:cNvPr id="52" name="Rounded Rectangle 51"/>
          <p:cNvSpPr/>
          <p:nvPr userDrawn="1"/>
        </p:nvSpPr>
        <p:spPr>
          <a:xfrm>
            <a:off x="3611561" y="3412137"/>
            <a:ext cx="304272" cy="208950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 Placeholder 7"/>
          <p:cNvSpPr>
            <a:spLocks noGrp="1"/>
          </p:cNvSpPr>
          <p:nvPr>
            <p:ph type="body" sz="quarter" idx="57" hasCustomPrompt="1"/>
          </p:nvPr>
        </p:nvSpPr>
        <p:spPr>
          <a:xfrm>
            <a:off x="4017435"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58" hasCustomPrompt="1"/>
          </p:nvPr>
        </p:nvSpPr>
        <p:spPr>
          <a:xfrm>
            <a:off x="4017435"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endParaRPr lang="en-US" dirty="0"/>
          </a:p>
        </p:txBody>
      </p:sp>
      <p:sp>
        <p:nvSpPr>
          <p:cNvPr id="55" name="Text Placeholder 7"/>
          <p:cNvSpPr>
            <a:spLocks noGrp="1"/>
          </p:cNvSpPr>
          <p:nvPr>
            <p:ph type="body" sz="quarter" idx="59" hasCustomPrompt="1"/>
          </p:nvPr>
        </p:nvSpPr>
        <p:spPr>
          <a:xfrm>
            <a:off x="4017435"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2"/>
                </a:solidFill>
                <a:latin typeface="Lato Light"/>
                <a:cs typeface="Lato Light"/>
              </a:defRPr>
            </a:lvl1pPr>
          </a:lstStyle>
          <a:p>
            <a:pPr lvl="0"/>
            <a:r>
              <a:rPr lang="es-ES_tradnl" dirty="0"/>
              <a:t>80%</a:t>
            </a:r>
            <a:endParaRPr lang="es-ES_tradnl" dirty="0"/>
          </a:p>
        </p:txBody>
      </p:sp>
      <p:sp>
        <p:nvSpPr>
          <p:cNvPr id="56" name="Rounded Rectangle 55"/>
          <p:cNvSpPr/>
          <p:nvPr userDrawn="1"/>
        </p:nvSpPr>
        <p:spPr>
          <a:xfrm>
            <a:off x="6400800" y="3412135"/>
            <a:ext cx="304272" cy="208950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 Placeholder 7"/>
          <p:cNvSpPr>
            <a:spLocks noGrp="1"/>
          </p:cNvSpPr>
          <p:nvPr>
            <p:ph type="body" sz="quarter" idx="61" hasCustomPrompt="1"/>
          </p:nvPr>
        </p:nvSpPr>
        <p:spPr>
          <a:xfrm>
            <a:off x="6806674"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62" hasCustomPrompt="1"/>
          </p:nvPr>
        </p:nvSpPr>
        <p:spPr>
          <a:xfrm>
            <a:off x="6806674"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endParaRPr lang="en-US" dirty="0"/>
          </a:p>
        </p:txBody>
      </p:sp>
      <p:sp>
        <p:nvSpPr>
          <p:cNvPr id="59" name="Text Placeholder 7"/>
          <p:cNvSpPr>
            <a:spLocks noGrp="1"/>
          </p:cNvSpPr>
          <p:nvPr>
            <p:ph type="body" sz="quarter" idx="63" hasCustomPrompt="1"/>
          </p:nvPr>
        </p:nvSpPr>
        <p:spPr>
          <a:xfrm>
            <a:off x="6806674"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3"/>
                </a:solidFill>
                <a:latin typeface="Lato Light"/>
                <a:cs typeface="Lato Light"/>
              </a:defRPr>
            </a:lvl1pPr>
          </a:lstStyle>
          <a:p>
            <a:pPr lvl="0"/>
            <a:r>
              <a:rPr lang="es-ES_tradnl" dirty="0"/>
              <a:t>80%</a:t>
            </a:r>
            <a:endParaRPr lang="es-ES_tradnl"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 calcmode="lin" valueType="num">
                                      <p:cBhvr>
                                        <p:cTn id="33"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35">
                                            <p:txEl>
                                              <p:pRg st="0" end="0"/>
                                            </p:txEl>
                                          </p:spTgt>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36">
                                            <p:txEl>
                                              <p:pRg st="0" end="0"/>
                                            </p:txEl>
                                          </p:spTgt>
                                        </p:tgtEl>
                                        <p:attrNameLst>
                                          <p:attrName>style.visibility</p:attrName>
                                        </p:attrNameLst>
                                      </p:cBhvr>
                                      <p:to>
                                        <p:strVal val="visible"/>
                                      </p:to>
                                    </p:set>
                                    <p:anim calcmode="lin" valueType="num">
                                      <p:cBhvr>
                                        <p:cTn id="39"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36">
                                            <p:txEl>
                                              <p:pRg st="0" end="0"/>
                                            </p:txEl>
                                          </p:spTgt>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37">
                                            <p:txEl>
                                              <p:pRg st="0" end="0"/>
                                            </p:txEl>
                                          </p:spTgt>
                                        </p:tgtEl>
                                        <p:attrNameLst>
                                          <p:attrName>style.visibility</p:attrName>
                                        </p:attrNameLst>
                                      </p:cBhvr>
                                      <p:to>
                                        <p:strVal val="visible"/>
                                      </p:to>
                                    </p:set>
                                    <p:anim calcmode="lin" valueType="num">
                                      <p:cBhvr>
                                        <p:cTn id="45"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37">
                                            <p:txEl>
                                              <p:pRg st="0" end="0"/>
                                            </p:txEl>
                                          </p:spTgt>
                                        </p:tgtEl>
                                      </p:cBhvr>
                                    </p:animEffect>
                                  </p:childTnLst>
                                </p:cTn>
                              </p:par>
                            </p:childTnLst>
                          </p:cTn>
                        </p:par>
                        <p:par>
                          <p:cTn id="48" fill="hold">
                            <p:stCondLst>
                              <p:cond delay="3500"/>
                            </p:stCondLst>
                            <p:childTnLst>
                              <p:par>
                                <p:cTn id="49" presetID="37" presetClass="entr" presetSubtype="0"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1000"/>
                                        <p:tgtEl>
                                          <p:spTgt spid="48"/>
                                        </p:tgtEl>
                                      </p:cBhvr>
                                    </p:animEffect>
                                    <p:anim calcmode="lin" valueType="num">
                                      <p:cBhvr>
                                        <p:cTn id="52" dur="1000" fill="hold"/>
                                        <p:tgtEl>
                                          <p:spTgt spid="48"/>
                                        </p:tgtEl>
                                        <p:attrNameLst>
                                          <p:attrName>ppt_x</p:attrName>
                                        </p:attrNameLst>
                                      </p:cBhvr>
                                      <p:tavLst>
                                        <p:tav tm="0">
                                          <p:val>
                                            <p:strVal val="#ppt_x"/>
                                          </p:val>
                                        </p:tav>
                                        <p:tav tm="100000">
                                          <p:val>
                                            <p:strVal val="#ppt_x"/>
                                          </p:val>
                                        </p:tav>
                                      </p:tavLst>
                                    </p:anim>
                                    <p:anim calcmode="lin" valueType="num">
                                      <p:cBhvr>
                                        <p:cTn id="53" dur="900" decel="100000" fill="hold"/>
                                        <p:tgtEl>
                                          <p:spTgt spid="48"/>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anim calcmode="lin" valueType="num">
                                      <p:cBhvr>
                                        <p:cTn id="58"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49">
                                            <p:txEl>
                                              <p:pRg st="0" end="0"/>
                                            </p:txEl>
                                          </p:spTgt>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800"/>
                                  </p:stCondLst>
                                  <p:childTnLst>
                                    <p:set>
                                      <p:cBhvr>
                                        <p:cTn id="61" dur="1" fill="hold">
                                          <p:stCondLst>
                                            <p:cond delay="0"/>
                                          </p:stCondLst>
                                        </p:cTn>
                                        <p:tgtEl>
                                          <p:spTgt spid="50">
                                            <p:txEl>
                                              <p:pRg st="0" end="0"/>
                                            </p:txEl>
                                          </p:spTgt>
                                        </p:tgtEl>
                                        <p:attrNameLst>
                                          <p:attrName>style.visibility</p:attrName>
                                        </p:attrNameLst>
                                      </p:cBhvr>
                                      <p:to>
                                        <p:strVal val="visible"/>
                                      </p:to>
                                    </p:set>
                                    <p:animEffect transition="in" filter="fade">
                                      <p:cBhvr>
                                        <p:cTn id="62" dur="500"/>
                                        <p:tgtEl>
                                          <p:spTgt spid="50">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51">
                                            <p:txEl>
                                              <p:pRg st="0" end="0"/>
                                            </p:txEl>
                                          </p:spTgt>
                                        </p:tgtEl>
                                        <p:attrNameLst>
                                          <p:attrName>style.visibility</p:attrName>
                                        </p:attrNameLst>
                                      </p:cBhvr>
                                      <p:to>
                                        <p:strVal val="visible"/>
                                      </p:to>
                                    </p:set>
                                    <p:animEffect transition="in" filter="fade">
                                      <p:cBhvr>
                                        <p:cTn id="65" dur="400"/>
                                        <p:tgtEl>
                                          <p:spTgt spid="51">
                                            <p:txEl>
                                              <p:pRg st="0" end="0"/>
                                            </p:txEl>
                                          </p:spTgt>
                                        </p:tgtEl>
                                      </p:cBhvr>
                                    </p:animEffect>
                                    <p:anim calcmode="lin" valueType="num">
                                      <p:cBhvr>
                                        <p:cTn id="66"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4500"/>
                            </p:stCondLst>
                            <p:childTnLst>
                              <p:par>
                                <p:cTn id="69" presetID="37"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900" decel="100000" fill="hold"/>
                                        <p:tgtEl>
                                          <p:spTgt spid="52"/>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53">
                                            <p:txEl>
                                              <p:pRg st="0" end="0"/>
                                            </p:txEl>
                                          </p:spTgt>
                                        </p:tgtEl>
                                        <p:attrNameLst>
                                          <p:attrName>style.visibility</p:attrName>
                                        </p:attrNameLst>
                                      </p:cBhvr>
                                      <p:to>
                                        <p:strVal val="visible"/>
                                      </p:to>
                                    </p:set>
                                    <p:animEffect transition="in" filter="fade">
                                      <p:cBhvr>
                                        <p:cTn id="77" dur="500"/>
                                        <p:tgtEl>
                                          <p:spTgt spid="53">
                                            <p:txEl>
                                              <p:pRg st="0" end="0"/>
                                            </p:txEl>
                                          </p:spTgt>
                                        </p:tgtEl>
                                      </p:cBhvr>
                                    </p:animEffect>
                                    <p:anim calcmode="lin" valueType="num">
                                      <p:cBhvr>
                                        <p:cTn id="7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54">
                                            <p:txEl>
                                              <p:pRg st="0" end="0"/>
                                            </p:txEl>
                                          </p:spTgt>
                                        </p:tgtEl>
                                        <p:attrNameLst>
                                          <p:attrName>style.visibility</p:attrName>
                                        </p:attrNameLst>
                                      </p:cBhvr>
                                      <p:to>
                                        <p:strVal val="visible"/>
                                      </p:to>
                                    </p:set>
                                    <p:animEffect transition="in" filter="fade">
                                      <p:cBhvr>
                                        <p:cTn id="82" dur="500"/>
                                        <p:tgtEl>
                                          <p:spTgt spid="54">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55">
                                            <p:txEl>
                                              <p:pRg st="0" end="0"/>
                                            </p:txEl>
                                          </p:spTgt>
                                        </p:tgtEl>
                                        <p:attrNameLst>
                                          <p:attrName>style.visibility</p:attrName>
                                        </p:attrNameLst>
                                      </p:cBhvr>
                                      <p:to>
                                        <p:strVal val="visible"/>
                                      </p:to>
                                    </p:set>
                                    <p:animEffect transition="in" filter="fade">
                                      <p:cBhvr>
                                        <p:cTn id="85" dur="400"/>
                                        <p:tgtEl>
                                          <p:spTgt spid="55">
                                            <p:txEl>
                                              <p:pRg st="0" end="0"/>
                                            </p:txEl>
                                          </p:spTgt>
                                        </p:tgtEl>
                                      </p:cBhvr>
                                    </p:animEffect>
                                    <p:anim calcmode="lin" valueType="num">
                                      <p:cBhvr>
                                        <p:cTn id="86"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5">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5500"/>
                            </p:stCondLst>
                            <p:childTnLst>
                              <p:par>
                                <p:cTn id="89" presetID="37"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1000"/>
                                        <p:tgtEl>
                                          <p:spTgt spid="56"/>
                                        </p:tgtEl>
                                      </p:cBhvr>
                                    </p:animEffect>
                                    <p:anim calcmode="lin" valueType="num">
                                      <p:cBhvr>
                                        <p:cTn id="92" dur="1000" fill="hold"/>
                                        <p:tgtEl>
                                          <p:spTgt spid="56"/>
                                        </p:tgtEl>
                                        <p:attrNameLst>
                                          <p:attrName>ppt_x</p:attrName>
                                        </p:attrNameLst>
                                      </p:cBhvr>
                                      <p:tavLst>
                                        <p:tav tm="0">
                                          <p:val>
                                            <p:strVal val="#ppt_x"/>
                                          </p:val>
                                        </p:tav>
                                        <p:tav tm="100000">
                                          <p:val>
                                            <p:strVal val="#ppt_x"/>
                                          </p:val>
                                        </p:tav>
                                      </p:tavLst>
                                    </p:anim>
                                    <p:anim calcmode="lin" valueType="num">
                                      <p:cBhvr>
                                        <p:cTn id="93" dur="900" decel="100000" fill="hold"/>
                                        <p:tgtEl>
                                          <p:spTgt spid="56"/>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57">
                                            <p:txEl>
                                              <p:pRg st="0" end="0"/>
                                            </p:txEl>
                                          </p:spTgt>
                                        </p:tgtEl>
                                        <p:attrNameLst>
                                          <p:attrName>style.visibility</p:attrName>
                                        </p:attrNameLst>
                                      </p:cBhvr>
                                      <p:to>
                                        <p:strVal val="visible"/>
                                      </p:to>
                                    </p:set>
                                    <p:animEffect transition="in" filter="fade">
                                      <p:cBhvr>
                                        <p:cTn id="97" dur="500"/>
                                        <p:tgtEl>
                                          <p:spTgt spid="57">
                                            <p:txEl>
                                              <p:pRg st="0" end="0"/>
                                            </p:txEl>
                                          </p:spTgt>
                                        </p:tgtEl>
                                      </p:cBhvr>
                                    </p:animEffect>
                                    <p:anim calcmode="lin" valueType="num">
                                      <p:cBhvr>
                                        <p:cTn id="98"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7">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8">
                                            <p:txEl>
                                              <p:pRg st="0" end="0"/>
                                            </p:txEl>
                                          </p:spTgt>
                                        </p:tgtEl>
                                        <p:attrNameLst>
                                          <p:attrName>style.visibility</p:attrName>
                                        </p:attrNameLst>
                                      </p:cBhvr>
                                      <p:to>
                                        <p:strVal val="visible"/>
                                      </p:to>
                                    </p:set>
                                    <p:animEffect transition="in" filter="fade">
                                      <p:cBhvr>
                                        <p:cTn id="102" dur="500"/>
                                        <p:tgtEl>
                                          <p:spTgt spid="58">
                                            <p:txEl>
                                              <p:pRg st="0" end="0"/>
                                            </p:txEl>
                                          </p:spTgt>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59">
                                            <p:txEl>
                                              <p:pRg st="0" end="0"/>
                                            </p:txEl>
                                          </p:spTgt>
                                        </p:tgtEl>
                                        <p:attrNameLst>
                                          <p:attrName>style.visibility</p:attrName>
                                        </p:attrNameLst>
                                      </p:cBhvr>
                                      <p:to>
                                        <p:strVal val="visible"/>
                                      </p:to>
                                    </p:set>
                                    <p:animEffect transition="in" filter="fade">
                                      <p:cBhvr>
                                        <p:cTn id="105" dur="400"/>
                                        <p:tgtEl>
                                          <p:spTgt spid="59">
                                            <p:txEl>
                                              <p:pRg st="0" end="0"/>
                                            </p:txEl>
                                          </p:spTgt>
                                        </p:tgtEl>
                                      </p:cBhvr>
                                    </p:animEffect>
                                    <p:anim calcmode="lin" valueType="num">
                                      <p:cBhvr>
                                        <p:cTn id="106"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0" grpId="0" animBg="1"/>
      <p:bldP spid="33" grpId="0" animBg="1"/>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48" grpId="0" animBg="1"/>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304800" y="1286533"/>
            <a:ext cx="1409700"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39" hasCustomPrompt="1"/>
          </p:nvPr>
        </p:nvSpPr>
        <p:spPr>
          <a:xfrm>
            <a:off x="513294"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354138" y="115824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35413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sp>
        <p:nvSpPr>
          <p:cNvPr id="32" name="Rounded Rectangle 31"/>
          <p:cNvSpPr/>
          <p:nvPr userDrawn="1"/>
        </p:nvSpPr>
        <p:spPr>
          <a:xfrm>
            <a:off x="-304800" y="2395243"/>
            <a:ext cx="1409700"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 Placeholder 7"/>
          <p:cNvSpPr>
            <a:spLocks noGrp="1"/>
          </p:cNvSpPr>
          <p:nvPr>
            <p:ph type="body" sz="quarter" idx="43" hasCustomPrompt="1"/>
          </p:nvPr>
        </p:nvSpPr>
        <p:spPr>
          <a:xfrm>
            <a:off x="513294"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1354138" y="226695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135413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sp>
        <p:nvSpPr>
          <p:cNvPr id="40" name="Rounded Rectangle 39"/>
          <p:cNvSpPr/>
          <p:nvPr userDrawn="1"/>
        </p:nvSpPr>
        <p:spPr>
          <a:xfrm>
            <a:off x="-304800" y="3503953"/>
            <a:ext cx="1409700"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 Placeholder 7"/>
          <p:cNvSpPr>
            <a:spLocks noGrp="1"/>
          </p:cNvSpPr>
          <p:nvPr>
            <p:ph type="body" sz="quarter" idx="49" hasCustomPrompt="1"/>
          </p:nvPr>
        </p:nvSpPr>
        <p:spPr>
          <a:xfrm>
            <a:off x="513294"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1354138" y="337566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135413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8029576" y="1389403"/>
            <a:ext cx="1520824"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39" hasCustomPrompt="1"/>
          </p:nvPr>
        </p:nvSpPr>
        <p:spPr>
          <a:xfrm>
            <a:off x="8090432" y="142369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4816476" y="126111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4816478" y="162170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sp>
        <p:nvSpPr>
          <p:cNvPr id="32" name="Rounded Rectangle 31"/>
          <p:cNvSpPr/>
          <p:nvPr userDrawn="1"/>
        </p:nvSpPr>
        <p:spPr>
          <a:xfrm>
            <a:off x="8029576" y="2498113"/>
            <a:ext cx="1520824"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 Placeholder 7"/>
          <p:cNvSpPr>
            <a:spLocks noGrp="1"/>
          </p:cNvSpPr>
          <p:nvPr>
            <p:ph type="body" sz="quarter" idx="43" hasCustomPrompt="1"/>
          </p:nvPr>
        </p:nvSpPr>
        <p:spPr>
          <a:xfrm>
            <a:off x="8090432" y="253240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4816476" y="236982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4816478" y="273041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sp>
        <p:nvSpPr>
          <p:cNvPr id="40" name="Rounded Rectangle 39"/>
          <p:cNvSpPr/>
          <p:nvPr userDrawn="1"/>
        </p:nvSpPr>
        <p:spPr>
          <a:xfrm>
            <a:off x="8029576" y="3606823"/>
            <a:ext cx="1520824"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 Placeholder 7"/>
          <p:cNvSpPr>
            <a:spLocks noGrp="1"/>
          </p:cNvSpPr>
          <p:nvPr>
            <p:ph type="body" sz="quarter" idx="49" hasCustomPrompt="1"/>
          </p:nvPr>
        </p:nvSpPr>
        <p:spPr>
          <a:xfrm>
            <a:off x="8090432" y="364111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4816476" y="347853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4816478" y="383912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infographic">
    <p:spTree>
      <p:nvGrpSpPr>
        <p:cNvPr id="1" name=""/>
        <p:cNvGrpSpPr/>
        <p:nvPr/>
      </p:nvGrpSpPr>
      <p:grpSpPr>
        <a:xfrm>
          <a:off x="0" y="0"/>
          <a:ext cx="0" cy="0"/>
          <a:chOff x="0" y="0"/>
          <a:chExt cx="0" cy="0"/>
        </a:xfrm>
      </p:grpSpPr>
      <p:sp>
        <p:nvSpPr>
          <p:cNvPr id="53" name="Oval 52"/>
          <p:cNvSpPr>
            <a:spLocks noChangeAspect="1"/>
          </p:cNvSpPr>
          <p:nvPr userDrawn="1"/>
        </p:nvSpPr>
        <p:spPr>
          <a:xfrm>
            <a:off x="646026"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 Placeholder 7"/>
          <p:cNvSpPr>
            <a:spLocks noGrp="1"/>
          </p:cNvSpPr>
          <p:nvPr>
            <p:ph type="body" sz="quarter" idx="20" hasCustomPrompt="1"/>
          </p:nvPr>
        </p:nvSpPr>
        <p:spPr>
          <a:xfrm>
            <a:off x="723372"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16" hasCustomPrompt="1"/>
          </p:nvPr>
        </p:nvSpPr>
        <p:spPr>
          <a:xfrm>
            <a:off x="723376"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endParaRPr lang="en-US" dirty="0"/>
          </a:p>
        </p:txBody>
      </p:sp>
      <p:sp>
        <p:nvSpPr>
          <p:cNvPr id="21" name="Picture Placeholder 2"/>
          <p:cNvSpPr>
            <a:spLocks noGrp="1" noChangeAspect="1"/>
          </p:cNvSpPr>
          <p:nvPr>
            <p:ph type="pic" sz="quarter" idx="17"/>
          </p:nvPr>
        </p:nvSpPr>
        <p:spPr>
          <a:xfrm>
            <a:off x="824971"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5" name="Oval 24"/>
          <p:cNvSpPr>
            <a:spLocks noChangeAspect="1"/>
          </p:cNvSpPr>
          <p:nvPr userDrawn="1"/>
        </p:nvSpPr>
        <p:spPr>
          <a:xfrm>
            <a:off x="3389228"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 Placeholder 7"/>
          <p:cNvSpPr>
            <a:spLocks noGrp="1"/>
          </p:cNvSpPr>
          <p:nvPr>
            <p:ph type="body" sz="quarter" idx="21" hasCustomPrompt="1"/>
          </p:nvPr>
        </p:nvSpPr>
        <p:spPr>
          <a:xfrm>
            <a:off x="3466566"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2" hasCustomPrompt="1"/>
          </p:nvPr>
        </p:nvSpPr>
        <p:spPr>
          <a:xfrm>
            <a:off x="3466570"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endParaRPr lang="en-US" dirty="0"/>
          </a:p>
        </p:txBody>
      </p:sp>
      <p:sp>
        <p:nvSpPr>
          <p:cNvPr id="32" name="Picture Placeholder 2"/>
          <p:cNvSpPr>
            <a:spLocks noGrp="1" noChangeAspect="1"/>
          </p:cNvSpPr>
          <p:nvPr>
            <p:ph type="pic" sz="quarter" idx="18"/>
          </p:nvPr>
        </p:nvSpPr>
        <p:spPr>
          <a:xfrm>
            <a:off x="3568166"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4" name="Oval 33"/>
          <p:cNvSpPr>
            <a:spLocks noChangeAspect="1"/>
          </p:cNvSpPr>
          <p:nvPr userDrawn="1"/>
        </p:nvSpPr>
        <p:spPr>
          <a:xfrm>
            <a:off x="6149361"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288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 Placeholder 7"/>
          <p:cNvSpPr>
            <a:spLocks noGrp="1"/>
          </p:cNvSpPr>
          <p:nvPr>
            <p:ph type="body" sz="quarter" idx="23" hasCustomPrompt="1"/>
          </p:nvPr>
        </p:nvSpPr>
        <p:spPr>
          <a:xfrm>
            <a:off x="6221938"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24" hasCustomPrompt="1"/>
          </p:nvPr>
        </p:nvSpPr>
        <p:spPr>
          <a:xfrm>
            <a:off x="6221942"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endParaRPr lang="en-US" dirty="0"/>
          </a:p>
        </p:txBody>
      </p:sp>
      <p:sp>
        <p:nvSpPr>
          <p:cNvPr id="37" name="Picture Placeholder 2"/>
          <p:cNvSpPr>
            <a:spLocks noGrp="1" noChangeAspect="1"/>
          </p:cNvSpPr>
          <p:nvPr>
            <p:ph type="pic" sz="quarter" idx="19"/>
          </p:nvPr>
        </p:nvSpPr>
        <p:spPr>
          <a:xfrm>
            <a:off x="6340471"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childTnLst>
                          </p:cTn>
                        </p:par>
                        <p:par>
                          <p:cTn id="31" fill="hold">
                            <p:stCondLst>
                              <p:cond delay="5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fade">
                                      <p:cBhvr>
                                        <p:cTn id="39" dur="500"/>
                                        <p:tgtEl>
                                          <p:spTgt spid="26">
                                            <p:txEl>
                                              <p:pRg st="0" end="0"/>
                                            </p:txEl>
                                          </p:spTgt>
                                        </p:tgtEl>
                                      </p:cBhvr>
                                    </p:animEffect>
                                    <p:anim calcmode="lin" valueType="num">
                                      <p:cBhvr>
                                        <p:cTn id="4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800"/>
                                  </p:stCondLst>
                                  <p:childTnLst>
                                    <p:set>
                                      <p:cBhvr>
                                        <p:cTn id="43" dur="1" fill="hold">
                                          <p:stCondLst>
                                            <p:cond delay="0"/>
                                          </p:stCondLst>
                                        </p:cTn>
                                        <p:tgtEl>
                                          <p:spTgt spid="27">
                                            <p:txEl>
                                              <p:pRg st="0" end="0"/>
                                            </p:txEl>
                                          </p:spTgt>
                                        </p:tgtEl>
                                        <p:attrNameLst>
                                          <p:attrName>style.visibility</p:attrName>
                                        </p:attrNameLst>
                                      </p:cBhvr>
                                      <p:to>
                                        <p:strVal val="visible"/>
                                      </p:to>
                                    </p:set>
                                    <p:animEffect transition="in" filter="fade">
                                      <p:cBhvr>
                                        <p:cTn id="44" dur="500"/>
                                        <p:tgtEl>
                                          <p:spTgt spid="27">
                                            <p:txEl>
                                              <p:pRg st="0" end="0"/>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childTnLst>
                          </p:cTn>
                        </p:par>
                        <p:par>
                          <p:cTn id="50" fill="hold">
                            <p:stCondLst>
                              <p:cond delay="1000"/>
                            </p:stCondLst>
                            <p:childTnLst>
                              <p:par>
                                <p:cTn id="51" presetID="53" presetClass="entr" presetSubtype="16" fill="hold" grpId="0" nodeType="afterEffect" nodePh="1">
                                  <p:stCondLst>
                                    <p:cond delay="0"/>
                                  </p:stCondLst>
                                  <p:endCondLst>
                                    <p:cond evt="begin" delay="0">
                                      <p:tn val="51"/>
                                    </p:cond>
                                  </p:end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p:cTn id="66" dur="500" fill="hold"/>
                                        <p:tgtEl>
                                          <p:spTgt spid="34"/>
                                        </p:tgtEl>
                                        <p:attrNameLst>
                                          <p:attrName>ppt_w</p:attrName>
                                        </p:attrNameLst>
                                      </p:cBhvr>
                                      <p:tavLst>
                                        <p:tav tm="0">
                                          <p:val>
                                            <p:fltVal val="0"/>
                                          </p:val>
                                        </p:tav>
                                        <p:tav tm="100000">
                                          <p:val>
                                            <p:strVal val="#ppt_w"/>
                                          </p:val>
                                        </p:tav>
                                      </p:tavLst>
                                    </p:anim>
                                    <p:anim calcmode="lin" valueType="num">
                                      <p:cBhvr>
                                        <p:cTn id="67" dur="500" fill="hold"/>
                                        <p:tgtEl>
                                          <p:spTgt spid="34"/>
                                        </p:tgtEl>
                                        <p:attrNameLst>
                                          <p:attrName>ppt_h</p:attrName>
                                        </p:attrNameLst>
                                      </p:cBhvr>
                                      <p:tavLst>
                                        <p:tav tm="0">
                                          <p:val>
                                            <p:fltVal val="0"/>
                                          </p:val>
                                        </p:tav>
                                        <p:tav tm="100000">
                                          <p:val>
                                            <p:strVal val="#ppt_h"/>
                                          </p:val>
                                        </p:tav>
                                      </p:tavLst>
                                    </p:anim>
                                    <p:animEffect transition="in" filter="fade">
                                      <p:cBhvr>
                                        <p:cTn id="68" dur="500"/>
                                        <p:tgtEl>
                                          <p:spTgt spid="34"/>
                                        </p:tgtEl>
                                      </p:cBhvr>
                                    </p:animEffect>
                                  </p:childTnLst>
                                </p:cTn>
                              </p:par>
                            </p:childTnLst>
                          </p:cTn>
                        </p:par>
                        <p:par>
                          <p:cTn id="69" fill="hold">
                            <p:stCondLst>
                              <p:cond delay="1500"/>
                            </p:stCondLst>
                            <p:childTnLst>
                              <p:par>
                                <p:cTn id="70" presetID="53" presetClass="entr" presetSubtype="16" fill="hold" grpId="0" nodeType="afterEffect" nodePh="1">
                                  <p:stCondLst>
                                    <p:cond delay="0"/>
                                  </p:stCondLst>
                                  <p:endCondLst>
                                    <p:cond evt="begin" delay="0">
                                      <p:tn val="70"/>
                                    </p:cond>
                                  </p:end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Effect transition="in" filter="fade">
                                      <p:cBhvr>
                                        <p:cTn id="7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21" grpId="0"/>
      <p:bldP spid="25" grpId="0" animBg="1"/>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p:bldP spid="34" grpId="0" animBg="1"/>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ound bars char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 Placeholder 7"/>
          <p:cNvSpPr>
            <a:spLocks noGrp="1"/>
          </p:cNvSpPr>
          <p:nvPr>
            <p:ph type="body" sz="quarter" idx="20" hasCustomPrompt="1"/>
          </p:nvPr>
        </p:nvSpPr>
        <p:spPr>
          <a:xfrm>
            <a:off x="723372"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16" hasCustomPrompt="1"/>
          </p:nvPr>
        </p:nvSpPr>
        <p:spPr>
          <a:xfrm>
            <a:off x="723376"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endParaRPr lang="en-US" dirty="0"/>
          </a:p>
        </p:txBody>
      </p:sp>
      <p:sp>
        <p:nvSpPr>
          <p:cNvPr id="44" name="Text Placeholder 7"/>
          <p:cNvSpPr>
            <a:spLocks noGrp="1"/>
          </p:cNvSpPr>
          <p:nvPr>
            <p:ph type="body" sz="quarter" idx="21" hasCustomPrompt="1"/>
          </p:nvPr>
        </p:nvSpPr>
        <p:spPr>
          <a:xfrm>
            <a:off x="3466566"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5" name="Text Placeholder 2"/>
          <p:cNvSpPr>
            <a:spLocks noGrp="1"/>
          </p:cNvSpPr>
          <p:nvPr>
            <p:ph type="body" sz="quarter" idx="22" hasCustomPrompt="1"/>
          </p:nvPr>
        </p:nvSpPr>
        <p:spPr>
          <a:xfrm>
            <a:off x="3466570"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endParaRPr lang="en-US" dirty="0"/>
          </a:p>
        </p:txBody>
      </p:sp>
      <p:sp>
        <p:nvSpPr>
          <p:cNvPr id="49" name="Text Placeholder 7"/>
          <p:cNvSpPr>
            <a:spLocks noGrp="1"/>
          </p:cNvSpPr>
          <p:nvPr>
            <p:ph type="body" sz="quarter" idx="23" hasCustomPrompt="1"/>
          </p:nvPr>
        </p:nvSpPr>
        <p:spPr>
          <a:xfrm>
            <a:off x="6221938"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24" hasCustomPrompt="1"/>
          </p:nvPr>
        </p:nvSpPr>
        <p:spPr>
          <a:xfrm>
            <a:off x="6221942"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endParaRPr lang="en-US" dirty="0"/>
          </a:p>
        </p:txBody>
      </p:sp>
      <p:grpSp>
        <p:nvGrpSpPr>
          <p:cNvPr id="5" name="Group 4"/>
          <p:cNvGrpSpPr/>
          <p:nvPr userDrawn="1"/>
        </p:nvGrpSpPr>
        <p:grpSpPr>
          <a:xfrm>
            <a:off x="452438" y="1325886"/>
            <a:ext cx="8229600" cy="2148292"/>
            <a:chOff x="452438" y="1473206"/>
            <a:chExt cx="8229600" cy="2386991"/>
          </a:xfrm>
        </p:grpSpPr>
        <p:sp>
          <p:nvSpPr>
            <p:cNvPr id="2" name="TextBox 1"/>
            <p:cNvSpPr txBox="1"/>
            <p:nvPr userDrawn="1"/>
          </p:nvSpPr>
          <p:spPr>
            <a:xfrm>
              <a:off x="452438" y="1473206"/>
              <a:ext cx="391454" cy="287258"/>
            </a:xfrm>
            <a:prstGeom prst="rect">
              <a:avLst/>
            </a:prstGeom>
            <a:noFill/>
          </p:spPr>
          <p:txBody>
            <a:bodyPr wrap="none" rtlCol="0">
              <a:spAutoFit/>
            </a:bodyPr>
            <a:lstStyle/>
            <a:p>
              <a:pPr marL="0" marR="0" lvl="0" indent="0" algn="l" defTabSz="363855" rtl="0" eaLnBrk="1" fontAlgn="auto" latinLnBrk="0" hangingPunct="1">
                <a:lnSpc>
                  <a:spcPct val="100000"/>
                </a:lnSpc>
                <a:spcBef>
                  <a:spcPts val="0"/>
                </a:spcBef>
                <a:spcAft>
                  <a:spcPts val="0"/>
                </a:spcAft>
                <a:buClrTx/>
                <a:buSzTx/>
                <a:buFontTx/>
                <a:buNone/>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100</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4" name="Straight Connector 3"/>
            <p:cNvCxnSpPr/>
            <p:nvPr userDrawn="1"/>
          </p:nvCxnSpPr>
          <p:spPr>
            <a:xfrm>
              <a:off x="906408" y="16455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userDrawn="1"/>
          </p:nvSpPr>
          <p:spPr>
            <a:xfrm>
              <a:off x="452438" y="3572939"/>
              <a:ext cx="253596" cy="287258"/>
            </a:xfrm>
            <a:prstGeom prst="rect">
              <a:avLst/>
            </a:prstGeom>
            <a:noFill/>
          </p:spPr>
          <p:txBody>
            <a:bodyPr wrap="none" rtlCol="0">
              <a:spAutoFit/>
            </a:bodyPr>
            <a:lstStyle/>
            <a:p>
              <a:pPr marL="0" marR="0" lvl="0" indent="0" algn="l" defTabSz="363855" rtl="0" eaLnBrk="1" fontAlgn="auto" latinLnBrk="0" hangingPunct="1">
                <a:lnSpc>
                  <a:spcPct val="100000"/>
                </a:lnSpc>
                <a:spcBef>
                  <a:spcPts val="0"/>
                </a:spcBef>
                <a:spcAft>
                  <a:spcPts val="0"/>
                </a:spcAft>
                <a:buClrTx/>
                <a:buSzTx/>
                <a:buFontTx/>
                <a:buNone/>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0</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25" name="Straight Connector 24"/>
            <p:cNvCxnSpPr/>
            <p:nvPr userDrawn="1"/>
          </p:nvCxnSpPr>
          <p:spPr>
            <a:xfrm>
              <a:off x="906408" y="3745305"/>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userDrawn="1"/>
          </p:nvSpPr>
          <p:spPr>
            <a:xfrm>
              <a:off x="452438" y="2540006"/>
              <a:ext cx="322524" cy="287258"/>
            </a:xfrm>
            <a:prstGeom prst="rect">
              <a:avLst/>
            </a:prstGeom>
            <a:noFill/>
          </p:spPr>
          <p:txBody>
            <a:bodyPr wrap="none" rtlCol="0">
              <a:spAutoFit/>
            </a:bodyPr>
            <a:lstStyle/>
            <a:p>
              <a:pPr marL="0" marR="0" lvl="0" indent="0" algn="l" defTabSz="363855" rtl="0" eaLnBrk="1" fontAlgn="auto" latinLnBrk="0" hangingPunct="1">
                <a:lnSpc>
                  <a:spcPct val="100000"/>
                </a:lnSpc>
                <a:spcBef>
                  <a:spcPts val="0"/>
                </a:spcBef>
                <a:spcAft>
                  <a:spcPts val="0"/>
                </a:spcAft>
                <a:buClrTx/>
                <a:buSzTx/>
                <a:buFontTx/>
                <a:buNone/>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50</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27" name="Straight Connector 26"/>
            <p:cNvCxnSpPr/>
            <p:nvPr userDrawn="1"/>
          </p:nvCxnSpPr>
          <p:spPr>
            <a:xfrm>
              <a:off x="906408" y="2712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userDrawn="1"/>
          </p:nvSpPr>
          <p:spPr>
            <a:xfrm>
              <a:off x="452438" y="2032006"/>
              <a:ext cx="322524" cy="287258"/>
            </a:xfrm>
            <a:prstGeom prst="rect">
              <a:avLst/>
            </a:prstGeom>
            <a:noFill/>
          </p:spPr>
          <p:txBody>
            <a:bodyPr wrap="none" rtlCol="0">
              <a:spAutoFit/>
            </a:bodyPr>
            <a:lstStyle/>
            <a:p>
              <a:pPr marL="0" marR="0" lvl="0" indent="0" algn="l" defTabSz="363855" rtl="0" eaLnBrk="1" fontAlgn="auto" latinLnBrk="0" hangingPunct="1">
                <a:lnSpc>
                  <a:spcPct val="100000"/>
                </a:lnSpc>
                <a:spcBef>
                  <a:spcPts val="0"/>
                </a:spcBef>
                <a:spcAft>
                  <a:spcPts val="0"/>
                </a:spcAft>
                <a:buClrTx/>
                <a:buSzTx/>
                <a:buFontTx/>
                <a:buNone/>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75</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31" name="Straight Connector 30"/>
            <p:cNvCxnSpPr/>
            <p:nvPr userDrawn="1"/>
          </p:nvCxnSpPr>
          <p:spPr>
            <a:xfrm>
              <a:off x="906408" y="2204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userDrawn="1"/>
          </p:nvSpPr>
          <p:spPr>
            <a:xfrm>
              <a:off x="452438" y="3064940"/>
              <a:ext cx="322524" cy="287258"/>
            </a:xfrm>
            <a:prstGeom prst="rect">
              <a:avLst/>
            </a:prstGeom>
            <a:noFill/>
          </p:spPr>
          <p:txBody>
            <a:bodyPr wrap="none" rtlCol="0">
              <a:spAutoFit/>
            </a:bodyPr>
            <a:lstStyle/>
            <a:p>
              <a:pPr marL="0" marR="0" lvl="0" indent="0" algn="l" defTabSz="363855" rtl="0" eaLnBrk="1" fontAlgn="auto" latinLnBrk="0" hangingPunct="1">
                <a:lnSpc>
                  <a:spcPct val="100000"/>
                </a:lnSpc>
                <a:spcBef>
                  <a:spcPts val="0"/>
                </a:spcBef>
                <a:spcAft>
                  <a:spcPts val="0"/>
                </a:spcAft>
                <a:buClrTx/>
                <a:buSzTx/>
                <a:buFontTx/>
                <a:buNone/>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25</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33" name="Straight Connector 32"/>
            <p:cNvCxnSpPr/>
            <p:nvPr userDrawn="1"/>
          </p:nvCxnSpPr>
          <p:spPr>
            <a:xfrm>
              <a:off x="906408" y="3237306"/>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fade">
                                      <p:cBhvr>
                                        <p:cTn id="28" dur="500"/>
                                        <p:tgtEl>
                                          <p:spTgt spid="44">
                                            <p:txEl>
                                              <p:pRg st="0" end="0"/>
                                            </p:txEl>
                                          </p:spTgt>
                                        </p:tgtEl>
                                      </p:cBhvr>
                                    </p:animEffect>
                                    <p:anim calcmode="lin" valueType="num">
                                      <p:cBhvr>
                                        <p:cTn id="29"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44">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45">
                                            <p:txEl>
                                              <p:pRg st="0" end="0"/>
                                            </p:txEl>
                                          </p:spTgt>
                                        </p:tgtEl>
                                        <p:attrNameLst>
                                          <p:attrName>style.visibility</p:attrName>
                                        </p:attrNameLst>
                                      </p:cBhvr>
                                      <p:to>
                                        <p:strVal val="visible"/>
                                      </p:to>
                                    </p:set>
                                    <p:animEffect transition="in" filter="fade">
                                      <p:cBhvr>
                                        <p:cTn id="33" dur="500"/>
                                        <p:tgtEl>
                                          <p:spTgt spid="45">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49">
                                            <p:txEl>
                                              <p:pRg st="0" end="0"/>
                                            </p:txEl>
                                          </p:spTgt>
                                        </p:tgtEl>
                                        <p:attrNameLst>
                                          <p:attrName>style.visibility</p:attrName>
                                        </p:attrNameLst>
                                      </p:cBhvr>
                                      <p:to>
                                        <p:strVal val="visible"/>
                                      </p:to>
                                    </p:set>
                                    <p:animEffect transition="in" filter="fade">
                                      <p:cBhvr>
                                        <p:cTn id="36" dur="500"/>
                                        <p:tgtEl>
                                          <p:spTgt spid="49">
                                            <p:txEl>
                                              <p:pRg st="0" end="0"/>
                                            </p:txEl>
                                          </p:spTgt>
                                        </p:tgtEl>
                                      </p:cBhvr>
                                    </p:animEffect>
                                    <p:anim calcmode="lin" valueType="num">
                                      <p:cBhvr>
                                        <p:cTn id="3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49">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50">
                                            <p:txEl>
                                              <p:pRg st="0" end="0"/>
                                            </p:txEl>
                                          </p:spTgt>
                                        </p:tgtEl>
                                        <p:attrNameLst>
                                          <p:attrName>style.visibility</p:attrName>
                                        </p:attrNameLst>
                                      </p:cBhvr>
                                      <p:to>
                                        <p:strVal val="visible"/>
                                      </p:to>
                                    </p:set>
                                    <p:animEffect transition="in" filter="fade">
                                      <p:cBhvr>
                                        <p:cTn id="41" dur="500"/>
                                        <p:tgtEl>
                                          <p:spTgt spid="50">
                                            <p:txEl>
                                              <p:pRg st="0" end="0"/>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9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748741"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5" name="Text Placeholder 7"/>
          <p:cNvSpPr>
            <a:spLocks noGrp="1"/>
          </p:cNvSpPr>
          <p:nvPr>
            <p:ph type="body" sz="quarter" idx="18" hasCustomPrompt="1"/>
          </p:nvPr>
        </p:nvSpPr>
        <p:spPr>
          <a:xfrm>
            <a:off x="5053536"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endParaRPr lang="es-ES_tradnl" dirty="0"/>
          </a:p>
        </p:txBody>
      </p:sp>
      <p:sp>
        <p:nvSpPr>
          <p:cNvPr id="7" name="Text Placeholder 7"/>
          <p:cNvSpPr>
            <a:spLocks noGrp="1"/>
          </p:cNvSpPr>
          <p:nvPr>
            <p:ph type="body" sz="quarter" idx="65" hasCustomPrompt="1"/>
          </p:nvPr>
        </p:nvSpPr>
        <p:spPr>
          <a:xfrm>
            <a:off x="4748741"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66" hasCustomPrompt="1"/>
          </p:nvPr>
        </p:nvSpPr>
        <p:spPr>
          <a:xfrm>
            <a:off x="6911446"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19" name="Text Placeholder 7"/>
          <p:cNvSpPr>
            <a:spLocks noGrp="1"/>
          </p:cNvSpPr>
          <p:nvPr>
            <p:ph type="body" sz="quarter" idx="67" hasCustomPrompt="1"/>
          </p:nvPr>
        </p:nvSpPr>
        <p:spPr>
          <a:xfrm>
            <a:off x="7216241"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endParaRPr lang="es-ES_tradnl" dirty="0"/>
          </a:p>
        </p:txBody>
      </p:sp>
      <p:sp>
        <p:nvSpPr>
          <p:cNvPr id="20" name="Text Placeholder 7"/>
          <p:cNvSpPr>
            <a:spLocks noGrp="1"/>
          </p:cNvSpPr>
          <p:nvPr>
            <p:ph type="body" sz="quarter" idx="68" hasCustomPrompt="1"/>
          </p:nvPr>
        </p:nvSpPr>
        <p:spPr>
          <a:xfrm>
            <a:off x="6911446"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69" hasCustomPrompt="1"/>
          </p:nvPr>
        </p:nvSpPr>
        <p:spPr>
          <a:xfrm>
            <a:off x="4748741"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2" name="Text Placeholder 7"/>
          <p:cNvSpPr>
            <a:spLocks noGrp="1"/>
          </p:cNvSpPr>
          <p:nvPr>
            <p:ph type="body" sz="quarter" idx="70" hasCustomPrompt="1"/>
          </p:nvPr>
        </p:nvSpPr>
        <p:spPr>
          <a:xfrm>
            <a:off x="5053536"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endParaRPr lang="es-ES_tradnl" dirty="0"/>
          </a:p>
        </p:txBody>
      </p:sp>
      <p:sp>
        <p:nvSpPr>
          <p:cNvPr id="23" name="Text Placeholder 7"/>
          <p:cNvSpPr>
            <a:spLocks noGrp="1"/>
          </p:cNvSpPr>
          <p:nvPr>
            <p:ph type="body" sz="quarter" idx="71" hasCustomPrompt="1"/>
          </p:nvPr>
        </p:nvSpPr>
        <p:spPr>
          <a:xfrm>
            <a:off x="4748741"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72" hasCustomPrompt="1"/>
          </p:nvPr>
        </p:nvSpPr>
        <p:spPr>
          <a:xfrm>
            <a:off x="6911446"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5" name="Text Placeholder 7"/>
          <p:cNvSpPr>
            <a:spLocks noGrp="1"/>
          </p:cNvSpPr>
          <p:nvPr>
            <p:ph type="body" sz="quarter" idx="73" hasCustomPrompt="1"/>
          </p:nvPr>
        </p:nvSpPr>
        <p:spPr>
          <a:xfrm>
            <a:off x="7216241"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endParaRPr lang="es-ES_tradnl" dirty="0"/>
          </a:p>
        </p:txBody>
      </p:sp>
      <p:sp>
        <p:nvSpPr>
          <p:cNvPr id="26" name="Text Placeholder 7"/>
          <p:cNvSpPr>
            <a:spLocks noGrp="1"/>
          </p:cNvSpPr>
          <p:nvPr>
            <p:ph type="body" sz="quarter" idx="74" hasCustomPrompt="1"/>
          </p:nvPr>
        </p:nvSpPr>
        <p:spPr>
          <a:xfrm>
            <a:off x="6911446"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75" hasCustomPrompt="1"/>
          </p:nvPr>
        </p:nvSpPr>
        <p:spPr>
          <a:xfrm>
            <a:off x="4748741"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8" name="Text Placeholder 7"/>
          <p:cNvSpPr>
            <a:spLocks noGrp="1"/>
          </p:cNvSpPr>
          <p:nvPr>
            <p:ph type="body" sz="quarter" idx="76" hasCustomPrompt="1"/>
          </p:nvPr>
        </p:nvSpPr>
        <p:spPr>
          <a:xfrm>
            <a:off x="5053536"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endParaRPr lang="es-ES_tradnl" dirty="0"/>
          </a:p>
        </p:txBody>
      </p:sp>
      <p:sp>
        <p:nvSpPr>
          <p:cNvPr id="29" name="Text Placeholder 7"/>
          <p:cNvSpPr>
            <a:spLocks noGrp="1"/>
          </p:cNvSpPr>
          <p:nvPr>
            <p:ph type="body" sz="quarter" idx="77" hasCustomPrompt="1"/>
          </p:nvPr>
        </p:nvSpPr>
        <p:spPr>
          <a:xfrm>
            <a:off x="4748741"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78" hasCustomPrompt="1"/>
          </p:nvPr>
        </p:nvSpPr>
        <p:spPr>
          <a:xfrm>
            <a:off x="6911446"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31" name="Text Placeholder 7"/>
          <p:cNvSpPr>
            <a:spLocks noGrp="1"/>
          </p:cNvSpPr>
          <p:nvPr>
            <p:ph type="body" sz="quarter" idx="79" hasCustomPrompt="1"/>
          </p:nvPr>
        </p:nvSpPr>
        <p:spPr>
          <a:xfrm>
            <a:off x="7216241"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endParaRPr lang="es-ES_tradnl" dirty="0"/>
          </a:p>
        </p:txBody>
      </p:sp>
      <p:sp>
        <p:nvSpPr>
          <p:cNvPr id="32" name="Text Placeholder 7"/>
          <p:cNvSpPr>
            <a:spLocks noGrp="1"/>
          </p:cNvSpPr>
          <p:nvPr>
            <p:ph type="body" sz="quarter" idx="80" hasCustomPrompt="1"/>
          </p:nvPr>
        </p:nvSpPr>
        <p:spPr>
          <a:xfrm>
            <a:off x="6911446"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3" name="Group 32"/>
          <p:cNvGrpSpPr/>
          <p:nvPr userDrawn="1"/>
        </p:nvGrpSpPr>
        <p:grpSpPr>
          <a:xfrm>
            <a:off x="75982" y="289155"/>
            <a:ext cx="287999" cy="256629"/>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Oval 36"/>
          <p:cNvSpPr>
            <a:spLocks noChangeAspect="1"/>
          </p:cNvSpPr>
          <p:nvPr userDrawn="1"/>
        </p:nvSpPr>
        <p:spPr>
          <a:xfrm flipH="1">
            <a:off x="4748741" y="1176386"/>
            <a:ext cx="216000" cy="19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p:cNvSpPr>
            <a:spLocks noChangeAspect="1"/>
          </p:cNvSpPr>
          <p:nvPr userDrawn="1"/>
        </p:nvSpPr>
        <p:spPr>
          <a:xfrm flipH="1">
            <a:off x="6911446" y="1176386"/>
            <a:ext cx="216000" cy="1944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p:cNvSpPr>
            <a:spLocks noChangeAspect="1"/>
          </p:cNvSpPr>
          <p:nvPr userDrawn="1"/>
        </p:nvSpPr>
        <p:spPr>
          <a:xfrm flipH="1">
            <a:off x="4748741" y="2381164"/>
            <a:ext cx="216000" cy="19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p:cNvSpPr>
            <a:spLocks noChangeAspect="1"/>
          </p:cNvSpPr>
          <p:nvPr userDrawn="1"/>
        </p:nvSpPr>
        <p:spPr>
          <a:xfrm flipH="1">
            <a:off x="6911446" y="2381164"/>
            <a:ext cx="216000" cy="19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p:cNvSpPr>
            <a:spLocks noChangeAspect="1"/>
          </p:cNvSpPr>
          <p:nvPr userDrawn="1"/>
        </p:nvSpPr>
        <p:spPr>
          <a:xfrm flipH="1">
            <a:off x="4748741" y="3571626"/>
            <a:ext cx="216000" cy="194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p:cNvSpPr>
            <a:spLocks noChangeAspect="1"/>
          </p:cNvSpPr>
          <p:nvPr userDrawn="1"/>
        </p:nvSpPr>
        <p:spPr>
          <a:xfrm flipH="1">
            <a:off x="6911446" y="3571626"/>
            <a:ext cx="216000" cy="1944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30">
                                            <p:txEl>
                                              <p:pRg st="0" end="0"/>
                                            </p:txEl>
                                          </p:spTgt>
                                        </p:tgtEl>
                                        <p:attrNameLst>
                                          <p:attrName>style.visibility</p:attrName>
                                        </p:attrNameLst>
                                      </p:cBhvr>
                                      <p:to>
                                        <p:strVal val="visible"/>
                                      </p:to>
                                    </p:set>
                                    <p:animEffect transition="in" filter="fade">
                                      <p:cBhvr>
                                        <p:cTn id="85" dur="500"/>
                                        <p:tgtEl>
                                          <p:spTgt spid="30">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31">
                                            <p:txEl>
                                              <p:pRg st="0" end="0"/>
                                            </p:txEl>
                                          </p:spTgt>
                                        </p:tgtEl>
                                        <p:attrNameLst>
                                          <p:attrName>style.visibility</p:attrName>
                                        </p:attrNameLst>
                                      </p:cBhvr>
                                      <p:to>
                                        <p:strVal val="visible"/>
                                      </p:to>
                                    </p:set>
                                    <p:animEffect transition="in" filter="fade">
                                      <p:cBhvr>
                                        <p:cTn id="88" dur="400"/>
                                        <p:tgtEl>
                                          <p:spTgt spid="31">
                                            <p:txEl>
                                              <p:pRg st="0" end="0"/>
                                            </p:txEl>
                                          </p:spTgt>
                                        </p:tgtEl>
                                      </p:cBhvr>
                                    </p:animEffect>
                                    <p:anim calcmode="lin" valueType="num">
                                      <p:cBhvr>
                                        <p:cTn id="89"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31">
                                            <p:txEl>
                                              <p:pRg st="0" end="0"/>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200"/>
                                  </p:stCondLst>
                                  <p:childTnLst>
                                    <p:set>
                                      <p:cBhvr>
                                        <p:cTn id="92" dur="1" fill="hold">
                                          <p:stCondLst>
                                            <p:cond delay="0"/>
                                          </p:stCondLst>
                                        </p:cTn>
                                        <p:tgtEl>
                                          <p:spTgt spid="32">
                                            <p:txEl>
                                              <p:pRg st="0" end="0"/>
                                            </p:txEl>
                                          </p:spTgt>
                                        </p:tgtEl>
                                        <p:attrNameLst>
                                          <p:attrName>style.visibility</p:attrName>
                                        </p:attrNameLst>
                                      </p:cBhvr>
                                      <p:to>
                                        <p:strVal val="visible"/>
                                      </p:to>
                                    </p:set>
                                    <p:animEffect transition="in" filter="fade">
                                      <p:cBhvr>
                                        <p:cTn id="93" dur="500"/>
                                        <p:tgtEl>
                                          <p:spTgt spid="32">
                                            <p:txEl>
                                              <p:pRg st="0" end="0"/>
                                            </p:txEl>
                                          </p:spTgt>
                                        </p:tgtEl>
                                      </p:cBhvr>
                                    </p:animEffect>
                                    <p:anim calcmode="lin" valueType="num">
                                      <p:cBhvr>
                                        <p:cTn id="9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500"/>
                            </p:stCondLst>
                            <p:childTnLst>
                              <p:par>
                                <p:cTn id="97" presetID="53" presetClass="entr" presetSubtype="16" fill="hold" grpId="0" nodeType="after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p:cTn id="99" dur="200" fill="hold"/>
                                        <p:tgtEl>
                                          <p:spTgt spid="37"/>
                                        </p:tgtEl>
                                        <p:attrNameLst>
                                          <p:attrName>ppt_w</p:attrName>
                                        </p:attrNameLst>
                                      </p:cBhvr>
                                      <p:tavLst>
                                        <p:tav tm="0">
                                          <p:val>
                                            <p:fltVal val="0"/>
                                          </p:val>
                                        </p:tav>
                                        <p:tav tm="100000">
                                          <p:val>
                                            <p:strVal val="#ppt_w"/>
                                          </p:val>
                                        </p:tav>
                                      </p:tavLst>
                                    </p:anim>
                                    <p:anim calcmode="lin" valueType="num">
                                      <p:cBhvr>
                                        <p:cTn id="100" dur="200" fill="hold"/>
                                        <p:tgtEl>
                                          <p:spTgt spid="37"/>
                                        </p:tgtEl>
                                        <p:attrNameLst>
                                          <p:attrName>ppt_h</p:attrName>
                                        </p:attrNameLst>
                                      </p:cBhvr>
                                      <p:tavLst>
                                        <p:tav tm="0">
                                          <p:val>
                                            <p:fltVal val="0"/>
                                          </p:val>
                                        </p:tav>
                                        <p:tav tm="100000">
                                          <p:val>
                                            <p:strVal val="#ppt_h"/>
                                          </p:val>
                                        </p:tav>
                                      </p:tavLst>
                                    </p:anim>
                                    <p:animEffect transition="in" filter="fade">
                                      <p:cBhvr>
                                        <p:cTn id="101" dur="200"/>
                                        <p:tgtEl>
                                          <p:spTgt spid="37"/>
                                        </p:tgtEl>
                                      </p:cBhvr>
                                    </p:animEffect>
                                  </p:childTnLst>
                                </p:cTn>
                              </p:par>
                            </p:childTnLst>
                          </p:cTn>
                        </p:par>
                        <p:par>
                          <p:cTn id="102" fill="hold">
                            <p:stCondLst>
                              <p:cond delay="1000"/>
                            </p:stCondLst>
                            <p:childTnLst>
                              <p:par>
                                <p:cTn id="103" presetID="53" presetClass="entr" presetSubtype="16"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200" fill="hold"/>
                                        <p:tgtEl>
                                          <p:spTgt spid="38"/>
                                        </p:tgtEl>
                                        <p:attrNameLst>
                                          <p:attrName>ppt_w</p:attrName>
                                        </p:attrNameLst>
                                      </p:cBhvr>
                                      <p:tavLst>
                                        <p:tav tm="0">
                                          <p:val>
                                            <p:fltVal val="0"/>
                                          </p:val>
                                        </p:tav>
                                        <p:tav tm="100000">
                                          <p:val>
                                            <p:strVal val="#ppt_w"/>
                                          </p:val>
                                        </p:tav>
                                      </p:tavLst>
                                    </p:anim>
                                    <p:anim calcmode="lin" valueType="num">
                                      <p:cBhvr>
                                        <p:cTn id="106" dur="200" fill="hold"/>
                                        <p:tgtEl>
                                          <p:spTgt spid="38"/>
                                        </p:tgtEl>
                                        <p:attrNameLst>
                                          <p:attrName>ppt_h</p:attrName>
                                        </p:attrNameLst>
                                      </p:cBhvr>
                                      <p:tavLst>
                                        <p:tav tm="0">
                                          <p:val>
                                            <p:fltVal val="0"/>
                                          </p:val>
                                        </p:tav>
                                        <p:tav tm="100000">
                                          <p:val>
                                            <p:strVal val="#ppt_h"/>
                                          </p:val>
                                        </p:tav>
                                      </p:tavLst>
                                    </p:anim>
                                    <p:animEffect transition="in" filter="fade">
                                      <p:cBhvr>
                                        <p:cTn id="107" dur="200"/>
                                        <p:tgtEl>
                                          <p:spTgt spid="38"/>
                                        </p:tgtEl>
                                      </p:cBhvr>
                                    </p:animEffect>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200" fill="hold"/>
                                        <p:tgtEl>
                                          <p:spTgt spid="39"/>
                                        </p:tgtEl>
                                        <p:attrNameLst>
                                          <p:attrName>ppt_w</p:attrName>
                                        </p:attrNameLst>
                                      </p:cBhvr>
                                      <p:tavLst>
                                        <p:tav tm="0">
                                          <p:val>
                                            <p:fltVal val="0"/>
                                          </p:val>
                                        </p:tav>
                                        <p:tav tm="100000">
                                          <p:val>
                                            <p:strVal val="#ppt_w"/>
                                          </p:val>
                                        </p:tav>
                                      </p:tavLst>
                                    </p:anim>
                                    <p:anim calcmode="lin" valueType="num">
                                      <p:cBhvr>
                                        <p:cTn id="112" dur="200" fill="hold"/>
                                        <p:tgtEl>
                                          <p:spTgt spid="39"/>
                                        </p:tgtEl>
                                        <p:attrNameLst>
                                          <p:attrName>ppt_h</p:attrName>
                                        </p:attrNameLst>
                                      </p:cBhvr>
                                      <p:tavLst>
                                        <p:tav tm="0">
                                          <p:val>
                                            <p:fltVal val="0"/>
                                          </p:val>
                                        </p:tav>
                                        <p:tav tm="100000">
                                          <p:val>
                                            <p:strVal val="#ppt_h"/>
                                          </p:val>
                                        </p:tav>
                                      </p:tavLst>
                                    </p:anim>
                                    <p:animEffect transition="in" filter="fade">
                                      <p:cBhvr>
                                        <p:cTn id="113" dur="200"/>
                                        <p:tgtEl>
                                          <p:spTgt spid="39"/>
                                        </p:tgtEl>
                                      </p:cBhvr>
                                    </p:animEffect>
                                  </p:childTnLst>
                                </p:cTn>
                              </p:par>
                            </p:childTnLst>
                          </p:cTn>
                        </p:par>
                        <p:par>
                          <p:cTn id="114" fill="hold">
                            <p:stCondLst>
                              <p:cond delay="2000"/>
                            </p:stCondLst>
                            <p:childTnLst>
                              <p:par>
                                <p:cTn id="115" presetID="53" presetClass="entr" presetSubtype="16"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p:cTn id="117" dur="200" fill="hold"/>
                                        <p:tgtEl>
                                          <p:spTgt spid="40"/>
                                        </p:tgtEl>
                                        <p:attrNameLst>
                                          <p:attrName>ppt_w</p:attrName>
                                        </p:attrNameLst>
                                      </p:cBhvr>
                                      <p:tavLst>
                                        <p:tav tm="0">
                                          <p:val>
                                            <p:fltVal val="0"/>
                                          </p:val>
                                        </p:tav>
                                        <p:tav tm="100000">
                                          <p:val>
                                            <p:strVal val="#ppt_w"/>
                                          </p:val>
                                        </p:tav>
                                      </p:tavLst>
                                    </p:anim>
                                    <p:anim calcmode="lin" valueType="num">
                                      <p:cBhvr>
                                        <p:cTn id="118" dur="200" fill="hold"/>
                                        <p:tgtEl>
                                          <p:spTgt spid="40"/>
                                        </p:tgtEl>
                                        <p:attrNameLst>
                                          <p:attrName>ppt_h</p:attrName>
                                        </p:attrNameLst>
                                      </p:cBhvr>
                                      <p:tavLst>
                                        <p:tav tm="0">
                                          <p:val>
                                            <p:fltVal val="0"/>
                                          </p:val>
                                        </p:tav>
                                        <p:tav tm="100000">
                                          <p:val>
                                            <p:strVal val="#ppt_h"/>
                                          </p:val>
                                        </p:tav>
                                      </p:tavLst>
                                    </p:anim>
                                    <p:animEffect transition="in" filter="fade">
                                      <p:cBhvr>
                                        <p:cTn id="119" dur="200"/>
                                        <p:tgtEl>
                                          <p:spTgt spid="40"/>
                                        </p:tgtEl>
                                      </p:cBhvr>
                                    </p:animEffect>
                                  </p:childTnLst>
                                </p:cTn>
                              </p:par>
                            </p:childTnLst>
                          </p:cTn>
                        </p:par>
                        <p:par>
                          <p:cTn id="120" fill="hold">
                            <p:stCondLst>
                              <p:cond delay="2500"/>
                            </p:stCondLst>
                            <p:childTnLst>
                              <p:par>
                                <p:cTn id="121" presetID="53" presetClass="entr" presetSubtype="16"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 calcmode="lin" valueType="num">
                                      <p:cBhvr>
                                        <p:cTn id="123" dur="200" fill="hold"/>
                                        <p:tgtEl>
                                          <p:spTgt spid="41"/>
                                        </p:tgtEl>
                                        <p:attrNameLst>
                                          <p:attrName>ppt_w</p:attrName>
                                        </p:attrNameLst>
                                      </p:cBhvr>
                                      <p:tavLst>
                                        <p:tav tm="0">
                                          <p:val>
                                            <p:fltVal val="0"/>
                                          </p:val>
                                        </p:tav>
                                        <p:tav tm="100000">
                                          <p:val>
                                            <p:strVal val="#ppt_w"/>
                                          </p:val>
                                        </p:tav>
                                      </p:tavLst>
                                    </p:anim>
                                    <p:anim calcmode="lin" valueType="num">
                                      <p:cBhvr>
                                        <p:cTn id="124" dur="200" fill="hold"/>
                                        <p:tgtEl>
                                          <p:spTgt spid="41"/>
                                        </p:tgtEl>
                                        <p:attrNameLst>
                                          <p:attrName>ppt_h</p:attrName>
                                        </p:attrNameLst>
                                      </p:cBhvr>
                                      <p:tavLst>
                                        <p:tav tm="0">
                                          <p:val>
                                            <p:fltVal val="0"/>
                                          </p:val>
                                        </p:tav>
                                        <p:tav tm="100000">
                                          <p:val>
                                            <p:strVal val="#ppt_h"/>
                                          </p:val>
                                        </p:tav>
                                      </p:tavLst>
                                    </p:anim>
                                    <p:animEffect transition="in" filter="fade">
                                      <p:cBhvr>
                                        <p:cTn id="125" dur="200"/>
                                        <p:tgtEl>
                                          <p:spTgt spid="41"/>
                                        </p:tgtEl>
                                      </p:cBhvr>
                                    </p:animEffect>
                                  </p:childTnLst>
                                </p:cTn>
                              </p:par>
                            </p:childTnLst>
                          </p:cTn>
                        </p:par>
                        <p:par>
                          <p:cTn id="126" fill="hold">
                            <p:stCondLst>
                              <p:cond delay="3000"/>
                            </p:stCondLst>
                            <p:childTnLst>
                              <p:par>
                                <p:cTn id="127" presetID="53" presetClass="entr" presetSubtype="16" fill="hold" grpId="0" nodeType="afterEffect">
                                  <p:stCondLst>
                                    <p:cond delay="0"/>
                                  </p:stCondLst>
                                  <p:childTnLst>
                                    <p:set>
                                      <p:cBhvr>
                                        <p:cTn id="128" dur="1" fill="hold">
                                          <p:stCondLst>
                                            <p:cond delay="0"/>
                                          </p:stCondLst>
                                        </p:cTn>
                                        <p:tgtEl>
                                          <p:spTgt spid="42"/>
                                        </p:tgtEl>
                                        <p:attrNameLst>
                                          <p:attrName>style.visibility</p:attrName>
                                        </p:attrNameLst>
                                      </p:cBhvr>
                                      <p:to>
                                        <p:strVal val="visible"/>
                                      </p:to>
                                    </p:set>
                                    <p:anim calcmode="lin" valueType="num">
                                      <p:cBhvr>
                                        <p:cTn id="129" dur="200" fill="hold"/>
                                        <p:tgtEl>
                                          <p:spTgt spid="42"/>
                                        </p:tgtEl>
                                        <p:attrNameLst>
                                          <p:attrName>ppt_w</p:attrName>
                                        </p:attrNameLst>
                                      </p:cBhvr>
                                      <p:tavLst>
                                        <p:tav tm="0">
                                          <p:val>
                                            <p:fltVal val="0"/>
                                          </p:val>
                                        </p:tav>
                                        <p:tav tm="100000">
                                          <p:val>
                                            <p:strVal val="#ppt_w"/>
                                          </p:val>
                                        </p:tav>
                                      </p:tavLst>
                                    </p:anim>
                                    <p:anim calcmode="lin" valueType="num">
                                      <p:cBhvr>
                                        <p:cTn id="130" dur="200" fill="hold"/>
                                        <p:tgtEl>
                                          <p:spTgt spid="42"/>
                                        </p:tgtEl>
                                        <p:attrNameLst>
                                          <p:attrName>ppt_h</p:attrName>
                                        </p:attrNameLst>
                                      </p:cBhvr>
                                      <p:tavLst>
                                        <p:tav tm="0">
                                          <p:val>
                                            <p:fltVal val="0"/>
                                          </p:val>
                                        </p:tav>
                                        <p:tav tm="100000">
                                          <p:val>
                                            <p:strVal val="#ppt_h"/>
                                          </p:val>
                                        </p:tav>
                                      </p:tavLst>
                                    </p:anim>
                                    <p:animEffect transition="in" filter="fade">
                                      <p:cBhvr>
                                        <p:cTn id="131" dur="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7" grpId="0" animBg="1"/>
      <p:bldP spid="38" grpId="0" animBg="1"/>
      <p:bldP spid="39" grpId="0" animBg="1"/>
      <p:bldP spid="40" grpId="0" animBg="1"/>
      <p:bldP spid="41" grpId="0" animBg="1"/>
      <p:bldP spid="42"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52438"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5" name="Text Placeholder 7"/>
          <p:cNvSpPr>
            <a:spLocks noGrp="1"/>
          </p:cNvSpPr>
          <p:nvPr>
            <p:ph type="body" sz="quarter" idx="18" hasCustomPrompt="1"/>
          </p:nvPr>
        </p:nvSpPr>
        <p:spPr>
          <a:xfrm>
            <a:off x="757233"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endParaRPr lang="es-ES_tradnl" dirty="0"/>
          </a:p>
        </p:txBody>
      </p:sp>
      <p:sp>
        <p:nvSpPr>
          <p:cNvPr id="7" name="Text Placeholder 7"/>
          <p:cNvSpPr>
            <a:spLocks noGrp="1"/>
          </p:cNvSpPr>
          <p:nvPr>
            <p:ph type="body" sz="quarter" idx="65" hasCustomPrompt="1"/>
          </p:nvPr>
        </p:nvSpPr>
        <p:spPr>
          <a:xfrm>
            <a:off x="452438"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66" hasCustomPrompt="1"/>
          </p:nvPr>
        </p:nvSpPr>
        <p:spPr>
          <a:xfrm>
            <a:off x="6911446"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19" name="Text Placeholder 7"/>
          <p:cNvSpPr>
            <a:spLocks noGrp="1"/>
          </p:cNvSpPr>
          <p:nvPr>
            <p:ph type="body" sz="quarter" idx="67" hasCustomPrompt="1"/>
          </p:nvPr>
        </p:nvSpPr>
        <p:spPr>
          <a:xfrm>
            <a:off x="7216241"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endParaRPr lang="es-ES_tradnl" dirty="0"/>
          </a:p>
        </p:txBody>
      </p:sp>
      <p:sp>
        <p:nvSpPr>
          <p:cNvPr id="20" name="Text Placeholder 7"/>
          <p:cNvSpPr>
            <a:spLocks noGrp="1"/>
          </p:cNvSpPr>
          <p:nvPr>
            <p:ph type="body" sz="quarter" idx="68" hasCustomPrompt="1"/>
          </p:nvPr>
        </p:nvSpPr>
        <p:spPr>
          <a:xfrm>
            <a:off x="6911446"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69" hasCustomPrompt="1"/>
          </p:nvPr>
        </p:nvSpPr>
        <p:spPr>
          <a:xfrm>
            <a:off x="452438"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2" name="Text Placeholder 7"/>
          <p:cNvSpPr>
            <a:spLocks noGrp="1"/>
          </p:cNvSpPr>
          <p:nvPr>
            <p:ph type="body" sz="quarter" idx="70" hasCustomPrompt="1"/>
          </p:nvPr>
        </p:nvSpPr>
        <p:spPr>
          <a:xfrm>
            <a:off x="757233"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endParaRPr lang="es-ES_tradnl" dirty="0"/>
          </a:p>
        </p:txBody>
      </p:sp>
      <p:sp>
        <p:nvSpPr>
          <p:cNvPr id="23" name="Text Placeholder 7"/>
          <p:cNvSpPr>
            <a:spLocks noGrp="1"/>
          </p:cNvSpPr>
          <p:nvPr>
            <p:ph type="body" sz="quarter" idx="71" hasCustomPrompt="1"/>
          </p:nvPr>
        </p:nvSpPr>
        <p:spPr>
          <a:xfrm>
            <a:off x="452438"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72" hasCustomPrompt="1"/>
          </p:nvPr>
        </p:nvSpPr>
        <p:spPr>
          <a:xfrm>
            <a:off x="6911446"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5" name="Text Placeholder 7"/>
          <p:cNvSpPr>
            <a:spLocks noGrp="1"/>
          </p:cNvSpPr>
          <p:nvPr>
            <p:ph type="body" sz="quarter" idx="73" hasCustomPrompt="1"/>
          </p:nvPr>
        </p:nvSpPr>
        <p:spPr>
          <a:xfrm>
            <a:off x="7216241"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endParaRPr lang="es-ES_tradnl" dirty="0"/>
          </a:p>
        </p:txBody>
      </p:sp>
      <p:sp>
        <p:nvSpPr>
          <p:cNvPr id="26" name="Text Placeholder 7"/>
          <p:cNvSpPr>
            <a:spLocks noGrp="1"/>
          </p:cNvSpPr>
          <p:nvPr>
            <p:ph type="body" sz="quarter" idx="74" hasCustomPrompt="1"/>
          </p:nvPr>
        </p:nvSpPr>
        <p:spPr>
          <a:xfrm>
            <a:off x="6911446"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75" hasCustomPrompt="1"/>
          </p:nvPr>
        </p:nvSpPr>
        <p:spPr>
          <a:xfrm>
            <a:off x="452438"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8" name="Text Placeholder 7"/>
          <p:cNvSpPr>
            <a:spLocks noGrp="1"/>
          </p:cNvSpPr>
          <p:nvPr>
            <p:ph type="body" sz="quarter" idx="76" hasCustomPrompt="1"/>
          </p:nvPr>
        </p:nvSpPr>
        <p:spPr>
          <a:xfrm>
            <a:off x="757233"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endParaRPr lang="es-ES_tradnl" dirty="0"/>
          </a:p>
        </p:txBody>
      </p:sp>
      <p:sp>
        <p:nvSpPr>
          <p:cNvPr id="29" name="Text Placeholder 7"/>
          <p:cNvSpPr>
            <a:spLocks noGrp="1"/>
          </p:cNvSpPr>
          <p:nvPr>
            <p:ph type="body" sz="quarter" idx="77" hasCustomPrompt="1"/>
          </p:nvPr>
        </p:nvSpPr>
        <p:spPr>
          <a:xfrm>
            <a:off x="452438"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3" name="Group 32"/>
          <p:cNvGrpSpPr/>
          <p:nvPr userDrawn="1"/>
        </p:nvGrpSpPr>
        <p:grpSpPr>
          <a:xfrm>
            <a:off x="75982" y="289155"/>
            <a:ext cx="287999" cy="256629"/>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 name="Group 2"/>
          <p:cNvGrpSpPr/>
          <p:nvPr userDrawn="1"/>
        </p:nvGrpSpPr>
        <p:grpSpPr>
          <a:xfrm>
            <a:off x="2911553" y="1176386"/>
            <a:ext cx="2964974" cy="3654756"/>
            <a:chOff x="-1393297" y="-1336778"/>
            <a:chExt cx="6142038" cy="8412162"/>
          </a:xfrm>
        </p:grpSpPr>
        <p:grpSp>
          <p:nvGrpSpPr>
            <p:cNvPr id="2" name="Group 1"/>
            <p:cNvGrpSpPr/>
            <p:nvPr userDrawn="1"/>
          </p:nvGrpSpPr>
          <p:grpSpPr>
            <a:xfrm>
              <a:off x="-1393297" y="-1336778"/>
              <a:ext cx="6142038" cy="8412162"/>
              <a:chOff x="-1393297" y="-1336778"/>
              <a:chExt cx="6142038" cy="8412162"/>
            </a:xfrm>
          </p:grpSpPr>
          <p:sp>
            <p:nvSpPr>
              <p:cNvPr id="43" name="AutoShape 1"/>
              <p:cNvSpPr/>
              <p:nvPr userDrawn="1"/>
            </p:nvSpPr>
            <p:spPr bwMode="auto">
              <a:xfrm>
                <a:off x="-1385359" y="3649559"/>
                <a:ext cx="6134100" cy="3425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 y="0"/>
                    </a:moveTo>
                    <a:cubicBezTo>
                      <a:pt x="1" y="44"/>
                      <a:pt x="0" y="88"/>
                      <a:pt x="0" y="132"/>
                    </a:cubicBezTo>
                    <a:lnTo>
                      <a:pt x="0" y="2252"/>
                    </a:lnTo>
                    <a:cubicBezTo>
                      <a:pt x="0" y="12937"/>
                      <a:pt x="4834" y="21599"/>
                      <a:pt x="10799" y="21599"/>
                    </a:cubicBezTo>
                    <a:cubicBezTo>
                      <a:pt x="16763" y="21599"/>
                      <a:pt x="21599" y="12937"/>
                      <a:pt x="21599" y="2252"/>
                    </a:cubicBezTo>
                    <a:lnTo>
                      <a:pt x="21599" y="132"/>
                    </a:lnTo>
                    <a:cubicBezTo>
                      <a:pt x="21599" y="88"/>
                      <a:pt x="21598" y="44"/>
                      <a:pt x="21598" y="0"/>
                    </a:cubicBezTo>
                    <a:lnTo>
                      <a:pt x="18198" y="0"/>
                    </a:lnTo>
                    <a:lnTo>
                      <a:pt x="18198" y="2520"/>
                    </a:lnTo>
                    <a:cubicBezTo>
                      <a:pt x="18198" y="9811"/>
                      <a:pt x="14900" y="15722"/>
                      <a:pt x="10830" y="15722"/>
                    </a:cubicBezTo>
                    <a:cubicBezTo>
                      <a:pt x="6759" y="15722"/>
                      <a:pt x="3460" y="9811"/>
                      <a:pt x="3460" y="2520"/>
                    </a:cubicBezTo>
                    <a:lnTo>
                      <a:pt x="3460" y="0"/>
                    </a:lnTo>
                    <a:lnTo>
                      <a:pt x="1" y="0"/>
                    </a:lnTo>
                    <a:close/>
                  </a:path>
                </a:pathLst>
              </a:custGeom>
              <a:solidFill>
                <a:schemeClr val="accent1">
                  <a:lumMod val="75000"/>
                </a:schemeClr>
              </a:solidFill>
              <a:ln>
                <a:noFill/>
              </a:ln>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4" name="AutoShape 17"/>
              <p:cNvSpPr/>
              <p:nvPr userDrawn="1"/>
            </p:nvSpPr>
            <p:spPr bwMode="auto">
              <a:xfrm>
                <a:off x="2408766" y="-789091"/>
                <a:ext cx="993775" cy="5443538"/>
              </a:xfrm>
              <a:prstGeom prst="roundRect">
                <a:avLst>
                  <a:gd name="adj" fmla="val 49824"/>
                </a:avLst>
              </a:prstGeom>
              <a:solidFill>
                <a:schemeClr val="accent4"/>
              </a:solidFill>
              <a:ln>
                <a:noFill/>
              </a:ln>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6" name="AutoShape 20"/>
              <p:cNvSpPr/>
              <p:nvPr userDrawn="1"/>
            </p:nvSpPr>
            <p:spPr bwMode="auto">
              <a:xfrm>
                <a:off x="-161397" y="-654153"/>
                <a:ext cx="993775" cy="5308600"/>
              </a:xfrm>
              <a:prstGeom prst="roundRect">
                <a:avLst>
                  <a:gd name="adj" fmla="val 49824"/>
                </a:avLst>
              </a:prstGeom>
              <a:solidFill>
                <a:schemeClr val="accent2"/>
              </a:solidFill>
              <a:ln>
                <a:noFill/>
              </a:ln>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8" name="AutoShape 24"/>
              <p:cNvSpPr/>
              <p:nvPr userDrawn="1"/>
            </p:nvSpPr>
            <p:spPr bwMode="auto">
              <a:xfrm>
                <a:off x="1070503" y="-1336778"/>
                <a:ext cx="993775" cy="6003925"/>
              </a:xfrm>
              <a:prstGeom prst="roundRect">
                <a:avLst>
                  <a:gd name="adj" fmla="val 49824"/>
                </a:avLst>
              </a:prstGeom>
              <a:solidFill>
                <a:schemeClr val="accent3"/>
              </a:solidFill>
              <a:ln>
                <a:noFill/>
              </a:ln>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0" name="AutoShape 27"/>
              <p:cNvSpPr/>
              <p:nvPr userDrawn="1"/>
            </p:nvSpPr>
            <p:spPr bwMode="auto">
              <a:xfrm>
                <a:off x="-1393297" y="2030309"/>
                <a:ext cx="993775" cy="2624138"/>
              </a:xfrm>
              <a:prstGeom prst="roundRect">
                <a:avLst>
                  <a:gd name="adj" fmla="val 49824"/>
                </a:avLst>
              </a:prstGeom>
              <a:solidFill>
                <a:schemeClr val="accent1"/>
              </a:solidFill>
              <a:ln>
                <a:noFill/>
              </a:ln>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2" name="AutoShape 30"/>
              <p:cNvSpPr/>
              <p:nvPr userDrawn="1"/>
            </p:nvSpPr>
            <p:spPr bwMode="auto">
              <a:xfrm>
                <a:off x="3772428" y="561872"/>
                <a:ext cx="968375" cy="4060825"/>
              </a:xfrm>
              <a:prstGeom prst="roundRect">
                <a:avLst>
                  <a:gd name="adj" fmla="val 48509"/>
                </a:avLst>
              </a:prstGeom>
              <a:solidFill>
                <a:schemeClr val="accent5"/>
              </a:solidFill>
              <a:ln>
                <a:noFill/>
              </a:ln>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45" name="AutoShape 18"/>
            <p:cNvSpPr/>
            <p:nvPr userDrawn="1"/>
          </p:nvSpPr>
          <p:spPr bwMode="auto">
            <a:xfrm>
              <a:off x="2415116" y="1404214"/>
              <a:ext cx="969962" cy="968375"/>
            </a:xfrm>
            <a:prstGeom prst="roundRect">
              <a:avLst>
                <a:gd name="adj" fmla="val 49819"/>
              </a:avLst>
            </a:prstGeom>
            <a:solidFill>
              <a:schemeClr val="accent4">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7" name="AutoShape 21"/>
            <p:cNvSpPr/>
            <p:nvPr userDrawn="1"/>
          </p:nvSpPr>
          <p:spPr bwMode="auto">
            <a:xfrm>
              <a:off x="-159809" y="1404214"/>
              <a:ext cx="968375" cy="968375"/>
            </a:xfrm>
            <a:prstGeom prst="roundRect">
              <a:avLst>
                <a:gd name="adj" fmla="val 49819"/>
              </a:avLst>
            </a:prstGeom>
            <a:solidFill>
              <a:schemeClr val="accent2">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9" name="AutoShape 25"/>
            <p:cNvSpPr/>
            <p:nvPr userDrawn="1"/>
          </p:nvSpPr>
          <p:spPr bwMode="auto">
            <a:xfrm>
              <a:off x="1072091" y="388214"/>
              <a:ext cx="968375" cy="968375"/>
            </a:xfrm>
            <a:prstGeom prst="roundRect">
              <a:avLst>
                <a:gd name="adj" fmla="val 49819"/>
              </a:avLst>
            </a:prstGeom>
            <a:solidFill>
              <a:schemeClr val="accent3">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1" name="AutoShape 28"/>
            <p:cNvSpPr/>
            <p:nvPr userDrawn="1"/>
          </p:nvSpPr>
          <p:spPr bwMode="auto">
            <a:xfrm>
              <a:off x="-1379009" y="2420214"/>
              <a:ext cx="968375" cy="968375"/>
            </a:xfrm>
            <a:prstGeom prst="roundRect">
              <a:avLst>
                <a:gd name="adj" fmla="val 49819"/>
              </a:avLst>
            </a:prstGeom>
            <a:solidFill>
              <a:schemeClr val="accent1">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3" name="AutoShape 31"/>
            <p:cNvSpPr/>
            <p:nvPr userDrawn="1"/>
          </p:nvSpPr>
          <p:spPr bwMode="auto">
            <a:xfrm>
              <a:off x="3772428" y="2401784"/>
              <a:ext cx="968375" cy="968375"/>
            </a:xfrm>
            <a:prstGeom prst="roundRect">
              <a:avLst>
                <a:gd name="adj" fmla="val 49819"/>
              </a:avLst>
            </a:prstGeom>
            <a:solidFill>
              <a:schemeClr val="accent5">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3855" rtl="0" eaLnBrk="1" fontAlgn="auto" latinLnBrk="0" hangingPunct="1">
                <a:lnSpc>
                  <a:spcPct val="100000"/>
                </a:lnSpc>
                <a:spcBef>
                  <a:spcPts val="0"/>
                </a:spcBef>
                <a:spcAft>
                  <a:spcPts val="0"/>
                </a:spcAft>
                <a:buClrTx/>
                <a:buSzTx/>
                <a:buFontTx/>
                <a:buNone/>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54" name="Text Placeholder 7"/>
          <p:cNvSpPr>
            <a:spLocks noGrp="1" noChangeAspect="1"/>
          </p:cNvSpPr>
          <p:nvPr>
            <p:ph type="body" sz="quarter" idx="81" hasCustomPrompt="1"/>
          </p:nvPr>
        </p:nvSpPr>
        <p:spPr>
          <a:xfrm>
            <a:off x="2938371" y="2800646"/>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01</a:t>
            </a:r>
            <a:endParaRPr lang="es-ES_tradnl" dirty="0"/>
          </a:p>
        </p:txBody>
      </p:sp>
      <p:sp>
        <p:nvSpPr>
          <p:cNvPr id="55" name="Text Placeholder 7"/>
          <p:cNvSpPr>
            <a:spLocks noGrp="1" noChangeAspect="1"/>
          </p:cNvSpPr>
          <p:nvPr>
            <p:ph type="body" sz="quarter" idx="47" hasCustomPrompt="1"/>
          </p:nvPr>
        </p:nvSpPr>
        <p:spPr>
          <a:xfrm>
            <a:off x="3522822" y="2369736"/>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02</a:t>
            </a:r>
            <a:endParaRPr lang="es-ES_tradnl" dirty="0"/>
          </a:p>
        </p:txBody>
      </p:sp>
      <p:sp>
        <p:nvSpPr>
          <p:cNvPr id="56" name="Text Placeholder 7"/>
          <p:cNvSpPr>
            <a:spLocks noGrp="1" noChangeAspect="1"/>
          </p:cNvSpPr>
          <p:nvPr>
            <p:ph type="body" sz="quarter" idx="48" hasCustomPrompt="1"/>
          </p:nvPr>
        </p:nvSpPr>
        <p:spPr>
          <a:xfrm>
            <a:off x="4125362" y="1925829"/>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03</a:t>
            </a:r>
            <a:endParaRPr lang="es-ES_tradnl" dirty="0"/>
          </a:p>
        </p:txBody>
      </p:sp>
      <p:sp>
        <p:nvSpPr>
          <p:cNvPr id="57" name="Text Placeholder 7"/>
          <p:cNvSpPr>
            <a:spLocks noGrp="1" noChangeAspect="1"/>
          </p:cNvSpPr>
          <p:nvPr>
            <p:ph type="body" sz="quarter" idx="49" hasCustomPrompt="1"/>
          </p:nvPr>
        </p:nvSpPr>
        <p:spPr>
          <a:xfrm>
            <a:off x="4770916" y="2353241"/>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04</a:t>
            </a:r>
            <a:endParaRPr lang="es-ES_tradnl" dirty="0"/>
          </a:p>
        </p:txBody>
      </p:sp>
      <p:sp>
        <p:nvSpPr>
          <p:cNvPr id="58" name="Text Placeholder 7"/>
          <p:cNvSpPr>
            <a:spLocks noGrp="1" noChangeAspect="1"/>
          </p:cNvSpPr>
          <p:nvPr>
            <p:ph type="body" sz="quarter" idx="50" hasCustomPrompt="1"/>
          </p:nvPr>
        </p:nvSpPr>
        <p:spPr>
          <a:xfrm>
            <a:off x="5433827" y="2800168"/>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05</a:t>
            </a:r>
            <a:endParaRPr lang="es-ES_tradnl" dirty="0"/>
          </a:p>
        </p:txBody>
      </p:sp>
      <p:sp>
        <p:nvSpPr>
          <p:cNvPr id="59" name="Text Placeholder 7"/>
          <p:cNvSpPr>
            <a:spLocks noGrp="1"/>
          </p:cNvSpPr>
          <p:nvPr>
            <p:ph type="body" sz="quarter" idx="82" hasCustomPrompt="1"/>
          </p:nvPr>
        </p:nvSpPr>
        <p:spPr>
          <a:xfrm>
            <a:off x="452441" y="1145910"/>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1">
                    <a:lumMod val="60000"/>
                    <a:lumOff val="40000"/>
                  </a:schemeClr>
                </a:solidFill>
                <a:latin typeface="Lato Regular"/>
                <a:cs typeface="Lato Regular"/>
              </a:defRPr>
            </a:lvl1pPr>
          </a:lstStyle>
          <a:p>
            <a:pPr lvl="0"/>
            <a:r>
              <a:rPr lang="es-ES_tradnl" dirty="0"/>
              <a:t>01</a:t>
            </a:r>
            <a:endParaRPr lang="es-ES_tradnl" dirty="0"/>
          </a:p>
        </p:txBody>
      </p:sp>
      <p:sp>
        <p:nvSpPr>
          <p:cNvPr id="60" name="Text Placeholder 7"/>
          <p:cNvSpPr>
            <a:spLocks noGrp="1"/>
          </p:cNvSpPr>
          <p:nvPr>
            <p:ph type="body" sz="quarter" idx="83" hasCustomPrompt="1"/>
          </p:nvPr>
        </p:nvSpPr>
        <p:spPr>
          <a:xfrm>
            <a:off x="6911449" y="1145910"/>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2"/>
                </a:solidFill>
                <a:latin typeface="Lato Regular"/>
                <a:cs typeface="Lato Regular"/>
              </a:defRPr>
            </a:lvl1pPr>
          </a:lstStyle>
          <a:p>
            <a:pPr lvl="0"/>
            <a:r>
              <a:rPr lang="es-ES_tradnl" dirty="0"/>
              <a:t>02</a:t>
            </a:r>
            <a:endParaRPr lang="es-ES_tradnl" dirty="0"/>
          </a:p>
        </p:txBody>
      </p:sp>
      <p:sp>
        <p:nvSpPr>
          <p:cNvPr id="61" name="Text Placeholder 7"/>
          <p:cNvSpPr>
            <a:spLocks noGrp="1"/>
          </p:cNvSpPr>
          <p:nvPr>
            <p:ph type="body" sz="quarter" idx="84" hasCustomPrompt="1"/>
          </p:nvPr>
        </p:nvSpPr>
        <p:spPr>
          <a:xfrm>
            <a:off x="452441" y="2358306"/>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3"/>
                </a:solidFill>
                <a:latin typeface="Lato Regular"/>
                <a:cs typeface="Lato Regular"/>
              </a:defRPr>
            </a:lvl1pPr>
          </a:lstStyle>
          <a:p>
            <a:pPr lvl="0"/>
            <a:r>
              <a:rPr lang="es-ES_tradnl" dirty="0"/>
              <a:t>03</a:t>
            </a:r>
            <a:endParaRPr lang="es-ES_tradnl" dirty="0"/>
          </a:p>
        </p:txBody>
      </p:sp>
      <p:sp>
        <p:nvSpPr>
          <p:cNvPr id="62" name="Text Placeholder 7"/>
          <p:cNvSpPr>
            <a:spLocks noGrp="1"/>
          </p:cNvSpPr>
          <p:nvPr>
            <p:ph type="body" sz="quarter" idx="85" hasCustomPrompt="1"/>
          </p:nvPr>
        </p:nvSpPr>
        <p:spPr>
          <a:xfrm>
            <a:off x="6911449" y="2358306"/>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4"/>
                </a:solidFill>
                <a:latin typeface="Lato Regular"/>
                <a:cs typeface="Lato Regular"/>
              </a:defRPr>
            </a:lvl1pPr>
          </a:lstStyle>
          <a:p>
            <a:pPr lvl="0"/>
            <a:r>
              <a:rPr lang="es-ES_tradnl" dirty="0"/>
              <a:t>04</a:t>
            </a:r>
            <a:endParaRPr lang="es-ES_tradnl" dirty="0"/>
          </a:p>
        </p:txBody>
      </p:sp>
      <p:sp>
        <p:nvSpPr>
          <p:cNvPr id="63" name="Text Placeholder 7"/>
          <p:cNvSpPr>
            <a:spLocks noGrp="1"/>
          </p:cNvSpPr>
          <p:nvPr>
            <p:ph type="body" sz="quarter" idx="86" hasCustomPrompt="1"/>
          </p:nvPr>
        </p:nvSpPr>
        <p:spPr>
          <a:xfrm>
            <a:off x="452441" y="3560197"/>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5"/>
                </a:solidFill>
                <a:latin typeface="Lato Regular"/>
                <a:cs typeface="Lato Regular"/>
              </a:defRPr>
            </a:lvl1pPr>
          </a:lstStyle>
          <a:p>
            <a:pPr lvl="0"/>
            <a:r>
              <a:rPr lang="es-ES_tradnl" dirty="0"/>
              <a:t>05</a:t>
            </a:r>
            <a:endParaRPr lang="es-ES_tradnl"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200"/>
                                  </p:stCondLst>
                                  <p:childTnLst>
                                    <p:set>
                                      <p:cBhvr>
                                        <p:cTn id="84" dur="1" fill="hold">
                                          <p:stCondLst>
                                            <p:cond delay="0"/>
                                          </p:stCondLst>
                                        </p:cTn>
                                        <p:tgtEl>
                                          <p:spTgt spid="54">
                                            <p:txEl>
                                              <p:pRg st="0" end="0"/>
                                            </p:txEl>
                                          </p:spTgt>
                                        </p:tgtEl>
                                        <p:attrNameLst>
                                          <p:attrName>style.visibility</p:attrName>
                                        </p:attrNameLst>
                                      </p:cBhvr>
                                      <p:to>
                                        <p:strVal val="visible"/>
                                      </p:to>
                                    </p:set>
                                    <p:animEffect transition="in" filter="fade">
                                      <p:cBhvr>
                                        <p:cTn id="85" dur="400"/>
                                        <p:tgtEl>
                                          <p:spTgt spid="54">
                                            <p:txEl>
                                              <p:pRg st="0" end="0"/>
                                            </p:txEl>
                                          </p:spTgt>
                                        </p:tgtEl>
                                      </p:cBhvr>
                                    </p:animEffect>
                                    <p:anim calcmode="lin" valueType="num">
                                      <p:cBhvr>
                                        <p:cTn id="86"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4">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55">
                                            <p:txEl>
                                              <p:pRg st="0" end="0"/>
                                            </p:txEl>
                                          </p:spTgt>
                                        </p:tgtEl>
                                        <p:attrNameLst>
                                          <p:attrName>style.visibility</p:attrName>
                                        </p:attrNameLst>
                                      </p:cBhvr>
                                      <p:to>
                                        <p:strVal val="visible"/>
                                      </p:to>
                                    </p:set>
                                    <p:animEffect transition="in" filter="fade">
                                      <p:cBhvr>
                                        <p:cTn id="90" dur="400"/>
                                        <p:tgtEl>
                                          <p:spTgt spid="55">
                                            <p:txEl>
                                              <p:pRg st="0" end="0"/>
                                            </p:txEl>
                                          </p:spTgt>
                                        </p:tgtEl>
                                      </p:cBhvr>
                                    </p:animEffect>
                                    <p:anim calcmode="lin" valueType="num">
                                      <p:cBhvr>
                                        <p:cTn id="91"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5">
                                            <p:txEl>
                                              <p:pRg st="0" end="0"/>
                                            </p:tx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200"/>
                                  </p:stCondLst>
                                  <p:childTnLst>
                                    <p:set>
                                      <p:cBhvr>
                                        <p:cTn id="94" dur="1" fill="hold">
                                          <p:stCondLst>
                                            <p:cond delay="0"/>
                                          </p:stCondLst>
                                        </p:cTn>
                                        <p:tgtEl>
                                          <p:spTgt spid="56">
                                            <p:txEl>
                                              <p:pRg st="0" end="0"/>
                                            </p:txEl>
                                          </p:spTgt>
                                        </p:tgtEl>
                                        <p:attrNameLst>
                                          <p:attrName>style.visibility</p:attrName>
                                        </p:attrNameLst>
                                      </p:cBhvr>
                                      <p:to>
                                        <p:strVal val="visible"/>
                                      </p:to>
                                    </p:set>
                                    <p:animEffect transition="in" filter="fade">
                                      <p:cBhvr>
                                        <p:cTn id="95" dur="400"/>
                                        <p:tgtEl>
                                          <p:spTgt spid="56">
                                            <p:txEl>
                                              <p:pRg st="0" end="0"/>
                                            </p:txEl>
                                          </p:spTgt>
                                        </p:tgtEl>
                                      </p:cBhvr>
                                    </p:animEffect>
                                    <p:anim calcmode="lin" valueType="num">
                                      <p:cBhvr>
                                        <p:cTn id="96" dur="4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6">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
                                  </p:stCondLst>
                                  <p:childTnLst>
                                    <p:set>
                                      <p:cBhvr>
                                        <p:cTn id="99" dur="1" fill="hold">
                                          <p:stCondLst>
                                            <p:cond delay="0"/>
                                          </p:stCondLst>
                                        </p:cTn>
                                        <p:tgtEl>
                                          <p:spTgt spid="57">
                                            <p:txEl>
                                              <p:pRg st="0" end="0"/>
                                            </p:txEl>
                                          </p:spTgt>
                                        </p:tgtEl>
                                        <p:attrNameLst>
                                          <p:attrName>style.visibility</p:attrName>
                                        </p:attrNameLst>
                                      </p:cBhvr>
                                      <p:to>
                                        <p:strVal val="visible"/>
                                      </p:to>
                                    </p:set>
                                    <p:animEffect transition="in" filter="fade">
                                      <p:cBhvr>
                                        <p:cTn id="100" dur="400"/>
                                        <p:tgtEl>
                                          <p:spTgt spid="57">
                                            <p:txEl>
                                              <p:pRg st="0" end="0"/>
                                            </p:txEl>
                                          </p:spTgt>
                                        </p:tgtEl>
                                      </p:cBhvr>
                                    </p:animEffect>
                                    <p:anim calcmode="lin" valueType="num">
                                      <p:cBhvr>
                                        <p:cTn id="101"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58">
                                            <p:txEl>
                                              <p:pRg st="0" end="0"/>
                                            </p:txEl>
                                          </p:spTgt>
                                        </p:tgtEl>
                                        <p:attrNameLst>
                                          <p:attrName>style.visibility</p:attrName>
                                        </p:attrNameLst>
                                      </p:cBhvr>
                                      <p:to>
                                        <p:strVal val="visible"/>
                                      </p:to>
                                    </p:set>
                                    <p:animEffect transition="in" filter="fade">
                                      <p:cBhvr>
                                        <p:cTn id="105" dur="400"/>
                                        <p:tgtEl>
                                          <p:spTgt spid="58">
                                            <p:txEl>
                                              <p:pRg st="0" end="0"/>
                                            </p:txEl>
                                          </p:spTgt>
                                        </p:tgtEl>
                                      </p:cBhvr>
                                    </p:animEffect>
                                    <p:anim calcmode="lin" valueType="num">
                                      <p:cBhvr>
                                        <p:cTn id="106"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8">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00"/>
                                  </p:stCondLst>
                                  <p:childTnLst>
                                    <p:set>
                                      <p:cBhvr>
                                        <p:cTn id="109" dur="1" fill="hold">
                                          <p:stCondLst>
                                            <p:cond delay="0"/>
                                          </p:stCondLst>
                                        </p:cTn>
                                        <p:tgtEl>
                                          <p:spTgt spid="59">
                                            <p:txEl>
                                              <p:pRg st="0" end="0"/>
                                            </p:txEl>
                                          </p:spTgt>
                                        </p:tgtEl>
                                        <p:attrNameLst>
                                          <p:attrName>style.visibility</p:attrName>
                                        </p:attrNameLst>
                                      </p:cBhvr>
                                      <p:to>
                                        <p:strVal val="visible"/>
                                      </p:to>
                                    </p:set>
                                    <p:animEffect transition="in" filter="fade">
                                      <p:cBhvr>
                                        <p:cTn id="110" dur="400"/>
                                        <p:tgtEl>
                                          <p:spTgt spid="59">
                                            <p:txEl>
                                              <p:pRg st="0" end="0"/>
                                            </p:txEl>
                                          </p:spTgt>
                                        </p:tgtEl>
                                      </p:cBhvr>
                                    </p:animEffect>
                                    <p:anim calcmode="lin" valueType="num">
                                      <p:cBhvr>
                                        <p:cTn id="111"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2"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00"/>
                                  </p:stCondLst>
                                  <p:childTnLst>
                                    <p:set>
                                      <p:cBhvr>
                                        <p:cTn id="114" dur="1" fill="hold">
                                          <p:stCondLst>
                                            <p:cond delay="0"/>
                                          </p:stCondLst>
                                        </p:cTn>
                                        <p:tgtEl>
                                          <p:spTgt spid="60">
                                            <p:txEl>
                                              <p:pRg st="0" end="0"/>
                                            </p:txEl>
                                          </p:spTgt>
                                        </p:tgtEl>
                                        <p:attrNameLst>
                                          <p:attrName>style.visibility</p:attrName>
                                        </p:attrNameLst>
                                      </p:cBhvr>
                                      <p:to>
                                        <p:strVal val="visible"/>
                                      </p:to>
                                    </p:set>
                                    <p:animEffect transition="in" filter="fade">
                                      <p:cBhvr>
                                        <p:cTn id="115" dur="400"/>
                                        <p:tgtEl>
                                          <p:spTgt spid="60">
                                            <p:txEl>
                                              <p:pRg st="0" end="0"/>
                                            </p:txEl>
                                          </p:spTgt>
                                        </p:tgtEl>
                                      </p:cBhvr>
                                    </p:animEffect>
                                    <p:anim calcmode="lin" valueType="num">
                                      <p:cBhvr>
                                        <p:cTn id="116"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60">
                                            <p:txEl>
                                              <p:pRg st="0" end="0"/>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00"/>
                                  </p:stCondLst>
                                  <p:childTnLst>
                                    <p:set>
                                      <p:cBhvr>
                                        <p:cTn id="119" dur="1" fill="hold">
                                          <p:stCondLst>
                                            <p:cond delay="0"/>
                                          </p:stCondLst>
                                        </p:cTn>
                                        <p:tgtEl>
                                          <p:spTgt spid="61">
                                            <p:txEl>
                                              <p:pRg st="0" end="0"/>
                                            </p:txEl>
                                          </p:spTgt>
                                        </p:tgtEl>
                                        <p:attrNameLst>
                                          <p:attrName>style.visibility</p:attrName>
                                        </p:attrNameLst>
                                      </p:cBhvr>
                                      <p:to>
                                        <p:strVal val="visible"/>
                                      </p:to>
                                    </p:set>
                                    <p:animEffect transition="in" filter="fade">
                                      <p:cBhvr>
                                        <p:cTn id="120" dur="400"/>
                                        <p:tgtEl>
                                          <p:spTgt spid="61">
                                            <p:txEl>
                                              <p:pRg st="0" end="0"/>
                                            </p:txEl>
                                          </p:spTgt>
                                        </p:tgtEl>
                                      </p:cBhvr>
                                    </p:animEffect>
                                    <p:anim calcmode="lin" valueType="num">
                                      <p:cBhvr>
                                        <p:cTn id="121" dur="4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61">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62">
                                            <p:txEl>
                                              <p:pRg st="0" end="0"/>
                                            </p:txEl>
                                          </p:spTgt>
                                        </p:tgtEl>
                                        <p:attrNameLst>
                                          <p:attrName>style.visibility</p:attrName>
                                        </p:attrNameLst>
                                      </p:cBhvr>
                                      <p:to>
                                        <p:strVal val="visible"/>
                                      </p:to>
                                    </p:set>
                                    <p:animEffect transition="in" filter="fade">
                                      <p:cBhvr>
                                        <p:cTn id="125" dur="400"/>
                                        <p:tgtEl>
                                          <p:spTgt spid="62">
                                            <p:txEl>
                                              <p:pRg st="0" end="0"/>
                                            </p:txEl>
                                          </p:spTgt>
                                        </p:tgtEl>
                                      </p:cBhvr>
                                    </p:animEffect>
                                    <p:anim calcmode="lin" valueType="num">
                                      <p:cBhvr>
                                        <p:cTn id="126"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62">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63">
                                            <p:txEl>
                                              <p:pRg st="0" end="0"/>
                                            </p:txEl>
                                          </p:spTgt>
                                        </p:tgtEl>
                                        <p:attrNameLst>
                                          <p:attrName>style.visibility</p:attrName>
                                        </p:attrNameLst>
                                      </p:cBhvr>
                                      <p:to>
                                        <p:strVal val="visible"/>
                                      </p:to>
                                    </p:set>
                                    <p:animEffect transition="in" filter="fade">
                                      <p:cBhvr>
                                        <p:cTn id="130" dur="400"/>
                                        <p:tgtEl>
                                          <p:spTgt spid="63">
                                            <p:txEl>
                                              <p:pRg st="0" end="0"/>
                                            </p:txEl>
                                          </p:spTgt>
                                        </p:tgtEl>
                                      </p:cBhvr>
                                    </p:animEffect>
                                    <p:anim calcmode="lin" valueType="num">
                                      <p:cBhvr>
                                        <p:cTn id="131"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133" fill="hold">
                            <p:stCondLst>
                              <p:cond delay="500"/>
                            </p:stCondLst>
                            <p:childTnLst>
                              <p:par>
                                <p:cTn id="134" presetID="53" presetClass="entr" presetSubtype="16" fill="hold" grpId="1" nodeType="afterEffect">
                                  <p:stCondLst>
                                    <p:cond delay="0"/>
                                  </p:stCondLst>
                                  <p:childTnLst>
                                    <p:set>
                                      <p:cBhvr>
                                        <p:cTn id="135" dur="1" fill="hold">
                                          <p:stCondLst>
                                            <p:cond delay="0"/>
                                          </p:stCondLst>
                                        </p:cTn>
                                        <p:tgtEl>
                                          <p:spTgt spid="54">
                                            <p:txEl>
                                              <p:pRg st="0" end="0"/>
                                            </p:txEl>
                                          </p:spTgt>
                                        </p:tgtEl>
                                        <p:attrNameLst>
                                          <p:attrName>style.visibility</p:attrName>
                                        </p:attrNameLst>
                                      </p:cBhvr>
                                      <p:to>
                                        <p:strVal val="visible"/>
                                      </p:to>
                                    </p:set>
                                    <p:anim calcmode="lin" valueType="num">
                                      <p:cBhvr>
                                        <p:cTn id="136"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37"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38" dur="500"/>
                                        <p:tgtEl>
                                          <p:spTgt spid="54">
                                            <p:txEl>
                                              <p:pRg st="0" end="0"/>
                                            </p:txEl>
                                          </p:spTgt>
                                        </p:tgtEl>
                                      </p:cBhvr>
                                    </p:animEffect>
                                  </p:childTnLst>
                                </p:cTn>
                              </p:par>
                            </p:childTnLst>
                          </p:cTn>
                        </p:par>
                        <p:par>
                          <p:cTn id="139" fill="hold">
                            <p:stCondLst>
                              <p:cond delay="1000"/>
                            </p:stCondLst>
                            <p:childTnLst>
                              <p:par>
                                <p:cTn id="140" presetID="53" presetClass="entr" presetSubtype="16" fill="hold" grpId="1" nodeType="afterEffect">
                                  <p:stCondLst>
                                    <p:cond delay="0"/>
                                  </p:stCondLst>
                                  <p:childTnLst>
                                    <p:set>
                                      <p:cBhvr>
                                        <p:cTn id="141" dur="1" fill="hold">
                                          <p:stCondLst>
                                            <p:cond delay="0"/>
                                          </p:stCondLst>
                                        </p:cTn>
                                        <p:tgtEl>
                                          <p:spTgt spid="55">
                                            <p:txEl>
                                              <p:pRg st="0" end="0"/>
                                            </p:txEl>
                                          </p:spTgt>
                                        </p:tgtEl>
                                        <p:attrNameLst>
                                          <p:attrName>style.visibility</p:attrName>
                                        </p:attrNameLst>
                                      </p:cBhvr>
                                      <p:to>
                                        <p:strVal val="visible"/>
                                      </p:to>
                                    </p:set>
                                    <p:anim calcmode="lin" valueType="num">
                                      <p:cBhvr>
                                        <p:cTn id="142"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55">
                                            <p:txEl>
                                              <p:pRg st="0" end="0"/>
                                            </p:txEl>
                                          </p:spTgt>
                                        </p:tgtEl>
                                      </p:cBhvr>
                                    </p:animEffect>
                                  </p:childTnLst>
                                </p:cTn>
                              </p:par>
                            </p:childTnLst>
                          </p:cTn>
                        </p:par>
                        <p:par>
                          <p:cTn id="145" fill="hold">
                            <p:stCondLst>
                              <p:cond delay="1500"/>
                            </p:stCondLst>
                            <p:childTnLst>
                              <p:par>
                                <p:cTn id="146" presetID="53" presetClass="entr" presetSubtype="16" fill="hold" grpId="1" nodeType="afterEffect">
                                  <p:stCondLst>
                                    <p:cond delay="0"/>
                                  </p:stCondLst>
                                  <p:childTnLst>
                                    <p:set>
                                      <p:cBhvr>
                                        <p:cTn id="147" dur="1" fill="hold">
                                          <p:stCondLst>
                                            <p:cond delay="0"/>
                                          </p:stCondLst>
                                        </p:cTn>
                                        <p:tgtEl>
                                          <p:spTgt spid="56">
                                            <p:txEl>
                                              <p:pRg st="0" end="0"/>
                                            </p:txEl>
                                          </p:spTgt>
                                        </p:tgtEl>
                                        <p:attrNameLst>
                                          <p:attrName>style.visibility</p:attrName>
                                        </p:attrNameLst>
                                      </p:cBhvr>
                                      <p:to>
                                        <p:strVal val="visible"/>
                                      </p:to>
                                    </p:set>
                                    <p:anim calcmode="lin" valueType="num">
                                      <p:cBhvr>
                                        <p:cTn id="148"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50" dur="500"/>
                                        <p:tgtEl>
                                          <p:spTgt spid="56">
                                            <p:txEl>
                                              <p:pRg st="0" end="0"/>
                                            </p:txEl>
                                          </p:spTgt>
                                        </p:tgtEl>
                                      </p:cBhvr>
                                    </p:animEffect>
                                  </p:childTnLst>
                                </p:cTn>
                              </p:par>
                            </p:childTnLst>
                          </p:cTn>
                        </p:par>
                        <p:par>
                          <p:cTn id="151" fill="hold">
                            <p:stCondLst>
                              <p:cond delay="2000"/>
                            </p:stCondLst>
                            <p:childTnLst>
                              <p:par>
                                <p:cTn id="152" presetID="53" presetClass="entr" presetSubtype="16" fill="hold" grpId="1" nodeType="afterEffect">
                                  <p:stCondLst>
                                    <p:cond delay="0"/>
                                  </p:stCondLst>
                                  <p:childTnLst>
                                    <p:set>
                                      <p:cBhvr>
                                        <p:cTn id="153" dur="1" fill="hold">
                                          <p:stCondLst>
                                            <p:cond delay="0"/>
                                          </p:stCondLst>
                                        </p:cTn>
                                        <p:tgtEl>
                                          <p:spTgt spid="57">
                                            <p:txEl>
                                              <p:pRg st="0" end="0"/>
                                            </p:txEl>
                                          </p:spTgt>
                                        </p:tgtEl>
                                        <p:attrNameLst>
                                          <p:attrName>style.visibility</p:attrName>
                                        </p:attrNameLst>
                                      </p:cBhvr>
                                      <p:to>
                                        <p:strVal val="visible"/>
                                      </p:to>
                                    </p:set>
                                    <p:anim calcmode="lin" valueType="num">
                                      <p:cBhvr>
                                        <p:cTn id="154"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56" dur="500"/>
                                        <p:tgtEl>
                                          <p:spTgt spid="57">
                                            <p:txEl>
                                              <p:pRg st="0" end="0"/>
                                            </p:txEl>
                                          </p:spTgt>
                                        </p:tgtEl>
                                      </p:cBhvr>
                                    </p:animEffect>
                                  </p:childTnLst>
                                </p:cTn>
                              </p:par>
                            </p:childTnLst>
                          </p:cTn>
                        </p:par>
                        <p:par>
                          <p:cTn id="157" fill="hold">
                            <p:stCondLst>
                              <p:cond delay="2500"/>
                            </p:stCondLst>
                            <p:childTnLst>
                              <p:par>
                                <p:cTn id="158" presetID="53" presetClass="entr" presetSubtype="16" fill="hold" grpId="1" nodeType="afterEffect">
                                  <p:stCondLst>
                                    <p:cond delay="0"/>
                                  </p:stCondLst>
                                  <p:childTnLst>
                                    <p:set>
                                      <p:cBhvr>
                                        <p:cTn id="159" dur="1" fill="hold">
                                          <p:stCondLst>
                                            <p:cond delay="0"/>
                                          </p:stCondLst>
                                        </p:cTn>
                                        <p:tgtEl>
                                          <p:spTgt spid="58">
                                            <p:txEl>
                                              <p:pRg st="0" end="0"/>
                                            </p:txEl>
                                          </p:spTgt>
                                        </p:tgtEl>
                                        <p:attrNameLst>
                                          <p:attrName>style.visibility</p:attrName>
                                        </p:attrNameLst>
                                      </p:cBhvr>
                                      <p:to>
                                        <p:strVal val="visible"/>
                                      </p:to>
                                    </p:set>
                                    <p:anim calcmode="lin" valueType="num">
                                      <p:cBhvr>
                                        <p:cTn id="160"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61"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62" dur="500"/>
                                        <p:tgtEl>
                                          <p:spTgt spid="58">
                                            <p:txEl>
                                              <p:pRg st="0" end="0"/>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6" presetClass="entr" presetSubtype="32" fill="hold" nodeType="clickEffect">
                                  <p:stCondLst>
                                    <p:cond delay="0"/>
                                  </p:stCondLst>
                                  <p:childTnLst>
                                    <p:set>
                                      <p:cBhvr>
                                        <p:cTn id="166" dur="1" fill="hold">
                                          <p:stCondLst>
                                            <p:cond delay="0"/>
                                          </p:stCondLst>
                                        </p:cTn>
                                        <p:tgtEl>
                                          <p:spTgt spid="3"/>
                                        </p:tgtEl>
                                        <p:attrNameLst>
                                          <p:attrName>style.visibility</p:attrName>
                                        </p:attrNameLst>
                                      </p:cBhvr>
                                      <p:to>
                                        <p:strVal val="visible"/>
                                      </p:to>
                                    </p:set>
                                    <p:animEffect transition="in" filter="circle(out)">
                                      <p:cBhvr>
                                        <p:cTn id="16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4" grpId="1"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5" grpId="1"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400"/>
                        <p:tgtEl>
                          <p:spTgt spid="56"/>
                        </p:tgtEl>
                      </p:cBhvr>
                    </p:animEffect>
                    <p:anim calcmode="lin" valueType="num">
                      <p:cBhvr>
                        <p:cTn dur="400" fill="hold"/>
                        <p:tgtEl>
                          <p:spTgt spid="56"/>
                        </p:tgtEl>
                        <p:attrNameLst>
                          <p:attrName>ppt_x</p:attrName>
                        </p:attrNameLst>
                      </p:cBhvr>
                      <p:tavLst>
                        <p:tav tm="0">
                          <p:val>
                            <p:strVal val="#ppt_x"/>
                          </p:val>
                        </p:tav>
                        <p:tav tm="100000">
                          <p:val>
                            <p:strVal val="#ppt_x"/>
                          </p:val>
                        </p:tav>
                      </p:tavLst>
                    </p:anim>
                    <p:anim calcmode="lin" valueType="num">
                      <p:cBhvr>
                        <p:cTn dur="400" fill="hold"/>
                        <p:tgtEl>
                          <p:spTgt spid="56"/>
                        </p:tgtEl>
                        <p:attrNameLst>
                          <p:attrName>ppt_y</p:attrName>
                        </p:attrNameLst>
                      </p:cBhvr>
                      <p:tavLst>
                        <p:tav tm="0">
                          <p:val>
                            <p:strVal val="#ppt_y+.1"/>
                          </p:val>
                        </p:tav>
                        <p:tav tm="100000">
                          <p:val>
                            <p:strVal val="#ppt_y"/>
                          </p:val>
                        </p:tav>
                      </p:tavLst>
                    </p:anim>
                  </p:childTnLst>
                </p:cTn>
              </p:par>
            </p:tnLst>
          </p:tmpl>
        </p:tmplLst>
      </p:bldP>
      <p:bldP spid="56" grpId="1"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7" grpId="1"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8" grpId="1"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400"/>
                        <p:tgtEl>
                          <p:spTgt spid="61"/>
                        </p:tgtEl>
                      </p:cBhvr>
                    </p:animEffect>
                    <p:anim calcmode="lin" valueType="num">
                      <p:cBhvr>
                        <p:cTn dur="400" fill="hold"/>
                        <p:tgtEl>
                          <p:spTgt spid="61"/>
                        </p:tgtEl>
                        <p:attrNameLst>
                          <p:attrName>ppt_x</p:attrName>
                        </p:attrNameLst>
                      </p:cBhvr>
                      <p:tavLst>
                        <p:tav tm="0">
                          <p:val>
                            <p:strVal val="#ppt_x"/>
                          </p:val>
                        </p:tav>
                        <p:tav tm="100000">
                          <p:val>
                            <p:strVal val="#ppt_x"/>
                          </p:val>
                        </p:tav>
                      </p:tavLst>
                    </p:anim>
                    <p:anim calcmode="lin" valueType="num">
                      <p:cBhvr>
                        <p:cTn dur="4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027" name="Picture 3" descr="L:\下载\十款牛皮纸合成高清背景纹理素材\567f33e3e186c\牛皮纸\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
            <a:ext cx="9144001" cy="5146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2"/>
          <p:cNvSpPr txBox="1"/>
          <p:nvPr userDrawn="1"/>
        </p:nvSpPr>
        <p:spPr>
          <a:xfrm>
            <a:off x="755576" y="144467"/>
            <a:ext cx="2736304" cy="515069"/>
          </a:xfrm>
          <a:prstGeom prst="rect">
            <a:avLst/>
          </a:prstGeom>
          <a:ln>
            <a:noFill/>
          </a:ln>
          <a:effectLst>
            <a:softEdge rad="63500"/>
          </a:effectLst>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solidFill>
                  <a:srgbClr val="C00000"/>
                </a:solidFill>
                <a:effectLst/>
                <a:latin typeface="李旭科书法" pitchFamily="2" charset="-122"/>
                <a:ea typeface="李旭科书法" pitchFamily="2" charset="-122"/>
              </a:rPr>
              <a:t>中国共产党的光辉历程</a:t>
            </a:r>
            <a:endParaRPr lang="en-GB" sz="2000" dirty="0">
              <a:solidFill>
                <a:srgbClr val="C00000"/>
              </a:solidFill>
              <a:effectLst/>
              <a:latin typeface="李旭科书法" pitchFamily="2" charset="-122"/>
              <a:ea typeface="李旭科书法" pitchFamily="2" charset="-122"/>
            </a:endParaRPr>
          </a:p>
        </p:txBody>
      </p:sp>
      <p:sp>
        <p:nvSpPr>
          <p:cNvPr id="6" name="Freeform 5"/>
          <p:cNvSpPr/>
          <p:nvPr userDrawn="1"/>
        </p:nvSpPr>
        <p:spPr bwMode="auto">
          <a:xfrm>
            <a:off x="179512" y="144467"/>
            <a:ext cx="504056" cy="514038"/>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C00000"/>
          </a:solidFill>
          <a:ln>
            <a:noFill/>
          </a:ln>
        </p:spPr>
        <p:txBody>
          <a:bodyPr vert="horz" wrap="square" lIns="91440" tIns="45720" rIns="91440" bIns="45720" numCol="1" anchor="t" anchorCtr="0" compatLnSpc="1"/>
          <a:lstStyle/>
          <a:p>
            <a:endParaRPr lang="zh-CN" altLang="en-US"/>
          </a:p>
        </p:txBody>
      </p:sp>
      <p:cxnSp>
        <p:nvCxnSpPr>
          <p:cNvPr id="7" name="直接连接符 6"/>
          <p:cNvCxnSpPr/>
          <p:nvPr userDrawn="1"/>
        </p:nvCxnSpPr>
        <p:spPr>
          <a:xfrm flipH="1">
            <a:off x="755576" y="658505"/>
            <a:ext cx="838842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图片 1"/>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0" y="4515966"/>
            <a:ext cx="9144000" cy="62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43974" y="424140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endParaRPr lang="en-US" dirty="0"/>
          </a:p>
        </p:txBody>
      </p:sp>
      <p:sp>
        <p:nvSpPr>
          <p:cNvPr id="5" name="Text Placeholder 7"/>
          <p:cNvSpPr>
            <a:spLocks noGrp="1"/>
          </p:cNvSpPr>
          <p:nvPr>
            <p:ph type="body" sz="quarter" idx="18" hasCustomPrompt="1"/>
          </p:nvPr>
        </p:nvSpPr>
        <p:spPr>
          <a:xfrm>
            <a:off x="427038" y="390062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ext Placeholder 7"/>
          <p:cNvSpPr>
            <a:spLocks noGrp="1"/>
          </p:cNvSpPr>
          <p:nvPr>
            <p:ph type="body" sz="quarter" idx="77" hasCustomPrompt="1"/>
          </p:nvPr>
        </p:nvSpPr>
        <p:spPr>
          <a:xfrm>
            <a:off x="643038"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Oval 13"/>
          <p:cNvSpPr>
            <a:spLocks noChangeAspect="1"/>
          </p:cNvSpPr>
          <p:nvPr userDrawn="1"/>
        </p:nvSpPr>
        <p:spPr>
          <a:xfrm flipH="1">
            <a:off x="427038" y="3217309"/>
            <a:ext cx="180000" cy="162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 Placeholder 7"/>
          <p:cNvSpPr>
            <a:spLocks noGrp="1"/>
          </p:cNvSpPr>
          <p:nvPr>
            <p:ph type="body" sz="quarter" idx="78" hasCustomPrompt="1"/>
          </p:nvPr>
        </p:nvSpPr>
        <p:spPr>
          <a:xfrm>
            <a:off x="643038"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Oval 15"/>
          <p:cNvSpPr>
            <a:spLocks noChangeAspect="1"/>
          </p:cNvSpPr>
          <p:nvPr userDrawn="1"/>
        </p:nvSpPr>
        <p:spPr>
          <a:xfrm flipH="1">
            <a:off x="427038" y="3491629"/>
            <a:ext cx="180000" cy="162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 Placeholder 7"/>
          <p:cNvSpPr>
            <a:spLocks noGrp="1"/>
          </p:cNvSpPr>
          <p:nvPr>
            <p:ph type="body" sz="quarter" idx="79" hasCustomPrompt="1"/>
          </p:nvPr>
        </p:nvSpPr>
        <p:spPr>
          <a:xfrm>
            <a:off x="2722534"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Oval 17"/>
          <p:cNvSpPr>
            <a:spLocks noChangeAspect="1"/>
          </p:cNvSpPr>
          <p:nvPr userDrawn="1"/>
        </p:nvSpPr>
        <p:spPr>
          <a:xfrm flipH="1">
            <a:off x="2506534" y="3217309"/>
            <a:ext cx="180000" cy="162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 Placeholder 7"/>
          <p:cNvSpPr>
            <a:spLocks noGrp="1"/>
          </p:cNvSpPr>
          <p:nvPr>
            <p:ph type="body" sz="quarter" idx="80" hasCustomPrompt="1"/>
          </p:nvPr>
        </p:nvSpPr>
        <p:spPr>
          <a:xfrm>
            <a:off x="2722534"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0" name="Oval 19"/>
          <p:cNvSpPr>
            <a:spLocks noChangeAspect="1"/>
          </p:cNvSpPr>
          <p:nvPr userDrawn="1"/>
        </p:nvSpPr>
        <p:spPr>
          <a:xfrm flipH="1">
            <a:off x="2506534" y="3491629"/>
            <a:ext cx="180000" cy="162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 Placeholder 7"/>
          <p:cNvSpPr>
            <a:spLocks noGrp="1"/>
          </p:cNvSpPr>
          <p:nvPr>
            <p:ph type="body" sz="quarter" idx="81" hasCustomPrompt="1"/>
          </p:nvPr>
        </p:nvSpPr>
        <p:spPr>
          <a:xfrm>
            <a:off x="4738530"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Oval 21"/>
          <p:cNvSpPr>
            <a:spLocks noChangeAspect="1"/>
          </p:cNvSpPr>
          <p:nvPr userDrawn="1"/>
        </p:nvSpPr>
        <p:spPr>
          <a:xfrm flipH="1">
            <a:off x="4522530" y="3217309"/>
            <a:ext cx="180000" cy="162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 Placeholder 7"/>
          <p:cNvSpPr>
            <a:spLocks noGrp="1"/>
          </p:cNvSpPr>
          <p:nvPr>
            <p:ph type="body" sz="quarter" idx="82" hasCustomPrompt="1"/>
          </p:nvPr>
        </p:nvSpPr>
        <p:spPr>
          <a:xfrm>
            <a:off x="4738530"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Oval 23"/>
          <p:cNvSpPr>
            <a:spLocks noChangeAspect="1"/>
          </p:cNvSpPr>
          <p:nvPr userDrawn="1"/>
        </p:nvSpPr>
        <p:spPr>
          <a:xfrm flipH="1">
            <a:off x="4522530" y="3491629"/>
            <a:ext cx="180000" cy="162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 Placeholder 7"/>
          <p:cNvSpPr>
            <a:spLocks noGrp="1"/>
          </p:cNvSpPr>
          <p:nvPr>
            <p:ph type="body" sz="quarter" idx="83" hasCustomPrompt="1"/>
          </p:nvPr>
        </p:nvSpPr>
        <p:spPr>
          <a:xfrm>
            <a:off x="6754526"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Oval 25"/>
          <p:cNvSpPr>
            <a:spLocks noChangeAspect="1"/>
          </p:cNvSpPr>
          <p:nvPr userDrawn="1"/>
        </p:nvSpPr>
        <p:spPr>
          <a:xfrm flipH="1">
            <a:off x="6538526" y="3217309"/>
            <a:ext cx="180000" cy="162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 Placeholder 7"/>
          <p:cNvSpPr>
            <a:spLocks noGrp="1"/>
          </p:cNvSpPr>
          <p:nvPr>
            <p:ph type="body" sz="quarter" idx="84" hasCustomPrompt="1"/>
          </p:nvPr>
        </p:nvSpPr>
        <p:spPr>
          <a:xfrm>
            <a:off x="6754526"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Oval 27"/>
          <p:cNvSpPr>
            <a:spLocks noChangeAspect="1"/>
          </p:cNvSpPr>
          <p:nvPr userDrawn="1"/>
        </p:nvSpPr>
        <p:spPr>
          <a:xfrm flipH="1">
            <a:off x="6538526" y="3491629"/>
            <a:ext cx="180000" cy="162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anim calcmode="lin" valueType="num">
                                      <p:cBhvr>
                                        <p:cTn id="2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00" fill="hold"/>
                                        <p:tgtEl>
                                          <p:spTgt spid="14"/>
                                        </p:tgtEl>
                                        <p:attrNameLst>
                                          <p:attrName>ppt_w</p:attrName>
                                        </p:attrNameLst>
                                      </p:cBhvr>
                                      <p:tavLst>
                                        <p:tav tm="0">
                                          <p:val>
                                            <p:fltVal val="0"/>
                                          </p:val>
                                        </p:tav>
                                        <p:tav tm="100000">
                                          <p:val>
                                            <p:strVal val="#ppt_w"/>
                                          </p:val>
                                        </p:tav>
                                      </p:tavLst>
                                    </p:anim>
                                    <p:anim calcmode="lin" valueType="num">
                                      <p:cBhvr>
                                        <p:cTn id="35" dur="200" fill="hold"/>
                                        <p:tgtEl>
                                          <p:spTgt spid="14"/>
                                        </p:tgtEl>
                                        <p:attrNameLst>
                                          <p:attrName>ppt_h</p:attrName>
                                        </p:attrNameLst>
                                      </p:cBhvr>
                                      <p:tavLst>
                                        <p:tav tm="0">
                                          <p:val>
                                            <p:fltVal val="0"/>
                                          </p:val>
                                        </p:tav>
                                        <p:tav tm="100000">
                                          <p:val>
                                            <p:strVal val="#ppt_h"/>
                                          </p:val>
                                        </p:tav>
                                      </p:tavLst>
                                    </p:anim>
                                    <p:animEffect transition="in" filter="fade">
                                      <p:cBhvr>
                                        <p:cTn id="36" dur="200"/>
                                        <p:tgtEl>
                                          <p:spTgt spid="14"/>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anim calcmode="lin" valueType="num">
                                      <p:cBhvr>
                                        <p:cTn id="40"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200" fill="hold"/>
                                        <p:tgtEl>
                                          <p:spTgt spid="16"/>
                                        </p:tgtEl>
                                        <p:attrNameLst>
                                          <p:attrName>ppt_w</p:attrName>
                                        </p:attrNameLst>
                                      </p:cBhvr>
                                      <p:tavLst>
                                        <p:tav tm="0">
                                          <p:val>
                                            <p:fltVal val="0"/>
                                          </p:val>
                                        </p:tav>
                                        <p:tav tm="100000">
                                          <p:val>
                                            <p:strVal val="#ppt_w"/>
                                          </p:val>
                                        </p:tav>
                                      </p:tavLst>
                                    </p:anim>
                                    <p:anim calcmode="lin" valueType="num">
                                      <p:cBhvr>
                                        <p:cTn id="46" dur="200" fill="hold"/>
                                        <p:tgtEl>
                                          <p:spTgt spid="16"/>
                                        </p:tgtEl>
                                        <p:attrNameLst>
                                          <p:attrName>ppt_h</p:attrName>
                                        </p:attrNameLst>
                                      </p:cBhvr>
                                      <p:tavLst>
                                        <p:tav tm="0">
                                          <p:val>
                                            <p:fltVal val="0"/>
                                          </p:val>
                                        </p:tav>
                                        <p:tav tm="100000">
                                          <p:val>
                                            <p:strVal val="#ppt_h"/>
                                          </p:val>
                                        </p:tav>
                                      </p:tavLst>
                                    </p:anim>
                                    <p:animEffect transition="in" filter="fade">
                                      <p:cBhvr>
                                        <p:cTn id="47" dur="200"/>
                                        <p:tgtEl>
                                          <p:spTgt spid="16"/>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fade">
                                      <p:cBhvr>
                                        <p:cTn id="50" dur="500"/>
                                        <p:tgtEl>
                                          <p:spTgt spid="17">
                                            <p:txEl>
                                              <p:pRg st="0" end="0"/>
                                            </p:txEl>
                                          </p:spTgt>
                                        </p:tgtEl>
                                      </p:cBhvr>
                                    </p:animEffect>
                                    <p:anim calcmode="lin" valueType="num">
                                      <p:cBhvr>
                                        <p:cTn id="5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500"/>
                            </p:stCondLst>
                            <p:childTnLst>
                              <p:par>
                                <p:cTn id="54" presetID="53" presetClass="entr" presetSubtype="16"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200" fill="hold"/>
                                        <p:tgtEl>
                                          <p:spTgt spid="18"/>
                                        </p:tgtEl>
                                        <p:attrNameLst>
                                          <p:attrName>ppt_w</p:attrName>
                                        </p:attrNameLst>
                                      </p:cBhvr>
                                      <p:tavLst>
                                        <p:tav tm="0">
                                          <p:val>
                                            <p:fltVal val="0"/>
                                          </p:val>
                                        </p:tav>
                                        <p:tav tm="100000">
                                          <p:val>
                                            <p:strVal val="#ppt_w"/>
                                          </p:val>
                                        </p:tav>
                                      </p:tavLst>
                                    </p:anim>
                                    <p:anim calcmode="lin" valueType="num">
                                      <p:cBhvr>
                                        <p:cTn id="57" dur="200" fill="hold"/>
                                        <p:tgtEl>
                                          <p:spTgt spid="18"/>
                                        </p:tgtEl>
                                        <p:attrNameLst>
                                          <p:attrName>ppt_h</p:attrName>
                                        </p:attrNameLst>
                                      </p:cBhvr>
                                      <p:tavLst>
                                        <p:tav tm="0">
                                          <p:val>
                                            <p:fltVal val="0"/>
                                          </p:val>
                                        </p:tav>
                                        <p:tav tm="100000">
                                          <p:val>
                                            <p:strVal val="#ppt_h"/>
                                          </p:val>
                                        </p:tav>
                                      </p:tavLst>
                                    </p:anim>
                                    <p:animEffect transition="in" filter="fade">
                                      <p:cBhvr>
                                        <p:cTn id="58" dur="200"/>
                                        <p:tgtEl>
                                          <p:spTgt spid="18"/>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anim calcmode="lin" valueType="num">
                                      <p:cBhvr>
                                        <p:cTn id="6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200" fill="hold"/>
                                        <p:tgtEl>
                                          <p:spTgt spid="20"/>
                                        </p:tgtEl>
                                        <p:attrNameLst>
                                          <p:attrName>ppt_w</p:attrName>
                                        </p:attrNameLst>
                                      </p:cBhvr>
                                      <p:tavLst>
                                        <p:tav tm="0">
                                          <p:val>
                                            <p:fltVal val="0"/>
                                          </p:val>
                                        </p:tav>
                                        <p:tav tm="100000">
                                          <p:val>
                                            <p:strVal val="#ppt_w"/>
                                          </p:val>
                                        </p:tav>
                                      </p:tavLst>
                                    </p:anim>
                                    <p:anim calcmode="lin" valueType="num">
                                      <p:cBhvr>
                                        <p:cTn id="68" dur="200" fill="hold"/>
                                        <p:tgtEl>
                                          <p:spTgt spid="20"/>
                                        </p:tgtEl>
                                        <p:attrNameLst>
                                          <p:attrName>ppt_h</p:attrName>
                                        </p:attrNameLst>
                                      </p:cBhvr>
                                      <p:tavLst>
                                        <p:tav tm="0">
                                          <p:val>
                                            <p:fltVal val="0"/>
                                          </p:val>
                                        </p:tav>
                                        <p:tav tm="100000">
                                          <p:val>
                                            <p:strVal val="#ppt_h"/>
                                          </p:val>
                                        </p:tav>
                                      </p:tavLst>
                                    </p:anim>
                                    <p:animEffect transition="in" filter="fade">
                                      <p:cBhvr>
                                        <p:cTn id="69" dur="200"/>
                                        <p:tgtEl>
                                          <p:spTgt spid="20"/>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anim calcmode="lin" valueType="num">
                                      <p:cBhvr>
                                        <p:cTn id="7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2500"/>
                            </p:stCondLst>
                            <p:childTnLst>
                              <p:par>
                                <p:cTn id="76" presetID="53" presetClass="entr" presetSubtype="16"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p:cTn id="78" dur="200" fill="hold"/>
                                        <p:tgtEl>
                                          <p:spTgt spid="22"/>
                                        </p:tgtEl>
                                        <p:attrNameLst>
                                          <p:attrName>ppt_w</p:attrName>
                                        </p:attrNameLst>
                                      </p:cBhvr>
                                      <p:tavLst>
                                        <p:tav tm="0">
                                          <p:val>
                                            <p:fltVal val="0"/>
                                          </p:val>
                                        </p:tav>
                                        <p:tav tm="100000">
                                          <p:val>
                                            <p:strVal val="#ppt_w"/>
                                          </p:val>
                                        </p:tav>
                                      </p:tavLst>
                                    </p:anim>
                                    <p:anim calcmode="lin" valueType="num">
                                      <p:cBhvr>
                                        <p:cTn id="79" dur="200" fill="hold"/>
                                        <p:tgtEl>
                                          <p:spTgt spid="22"/>
                                        </p:tgtEl>
                                        <p:attrNameLst>
                                          <p:attrName>ppt_h</p:attrName>
                                        </p:attrNameLst>
                                      </p:cBhvr>
                                      <p:tavLst>
                                        <p:tav tm="0">
                                          <p:val>
                                            <p:fltVal val="0"/>
                                          </p:val>
                                        </p:tav>
                                        <p:tav tm="100000">
                                          <p:val>
                                            <p:strVal val="#ppt_h"/>
                                          </p:val>
                                        </p:tav>
                                      </p:tavLst>
                                    </p:anim>
                                    <p:animEffect transition="in" filter="fade">
                                      <p:cBhvr>
                                        <p:cTn id="80" dur="200"/>
                                        <p:tgtEl>
                                          <p:spTgt spid="22"/>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fade">
                                      <p:cBhvr>
                                        <p:cTn id="83" dur="500"/>
                                        <p:tgtEl>
                                          <p:spTgt spid="23">
                                            <p:txEl>
                                              <p:pRg st="0" end="0"/>
                                            </p:txEl>
                                          </p:spTgt>
                                        </p:tgtEl>
                                      </p:cBhvr>
                                    </p:animEffect>
                                    <p:anim calcmode="lin" valueType="num">
                                      <p:cBhvr>
                                        <p:cTn id="8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86" fill="hold">
                            <p:stCondLst>
                              <p:cond delay="3000"/>
                            </p:stCondLst>
                            <p:childTnLst>
                              <p:par>
                                <p:cTn id="87" presetID="53" presetClass="entr" presetSubtype="16" fill="hold" grpId="0" nodeType="after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p:cTn id="89" dur="200" fill="hold"/>
                                        <p:tgtEl>
                                          <p:spTgt spid="24"/>
                                        </p:tgtEl>
                                        <p:attrNameLst>
                                          <p:attrName>ppt_w</p:attrName>
                                        </p:attrNameLst>
                                      </p:cBhvr>
                                      <p:tavLst>
                                        <p:tav tm="0">
                                          <p:val>
                                            <p:fltVal val="0"/>
                                          </p:val>
                                        </p:tav>
                                        <p:tav tm="100000">
                                          <p:val>
                                            <p:strVal val="#ppt_w"/>
                                          </p:val>
                                        </p:tav>
                                      </p:tavLst>
                                    </p:anim>
                                    <p:anim calcmode="lin" valueType="num">
                                      <p:cBhvr>
                                        <p:cTn id="90" dur="200" fill="hold"/>
                                        <p:tgtEl>
                                          <p:spTgt spid="24"/>
                                        </p:tgtEl>
                                        <p:attrNameLst>
                                          <p:attrName>ppt_h</p:attrName>
                                        </p:attrNameLst>
                                      </p:cBhvr>
                                      <p:tavLst>
                                        <p:tav tm="0">
                                          <p:val>
                                            <p:fltVal val="0"/>
                                          </p:val>
                                        </p:tav>
                                        <p:tav tm="100000">
                                          <p:val>
                                            <p:strVal val="#ppt_h"/>
                                          </p:val>
                                        </p:tav>
                                      </p:tavLst>
                                    </p:anim>
                                    <p:animEffect transition="in" filter="fade">
                                      <p:cBhvr>
                                        <p:cTn id="91" dur="200"/>
                                        <p:tgtEl>
                                          <p:spTgt spid="24"/>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25">
                                            <p:txEl>
                                              <p:pRg st="0" end="0"/>
                                            </p:txEl>
                                          </p:spTgt>
                                        </p:tgtEl>
                                        <p:attrNameLst>
                                          <p:attrName>style.visibility</p:attrName>
                                        </p:attrNameLst>
                                      </p:cBhvr>
                                      <p:to>
                                        <p:strVal val="visible"/>
                                      </p:to>
                                    </p:set>
                                    <p:animEffect transition="in" filter="fade">
                                      <p:cBhvr>
                                        <p:cTn id="94" dur="500"/>
                                        <p:tgtEl>
                                          <p:spTgt spid="25">
                                            <p:txEl>
                                              <p:pRg st="0" end="0"/>
                                            </p:txEl>
                                          </p:spTgt>
                                        </p:tgtEl>
                                      </p:cBhvr>
                                    </p:animEffect>
                                    <p:anim calcmode="lin" valueType="num">
                                      <p:cBhvr>
                                        <p:cTn id="9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6"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97" fill="hold">
                            <p:stCondLst>
                              <p:cond delay="3500"/>
                            </p:stCondLst>
                            <p:childTnLst>
                              <p:par>
                                <p:cTn id="98" presetID="53" presetClass="entr" presetSubtype="16"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200" fill="hold"/>
                                        <p:tgtEl>
                                          <p:spTgt spid="26"/>
                                        </p:tgtEl>
                                        <p:attrNameLst>
                                          <p:attrName>ppt_w</p:attrName>
                                        </p:attrNameLst>
                                      </p:cBhvr>
                                      <p:tavLst>
                                        <p:tav tm="0">
                                          <p:val>
                                            <p:fltVal val="0"/>
                                          </p:val>
                                        </p:tav>
                                        <p:tav tm="100000">
                                          <p:val>
                                            <p:strVal val="#ppt_w"/>
                                          </p:val>
                                        </p:tav>
                                      </p:tavLst>
                                    </p:anim>
                                    <p:anim calcmode="lin" valueType="num">
                                      <p:cBhvr>
                                        <p:cTn id="101" dur="200" fill="hold"/>
                                        <p:tgtEl>
                                          <p:spTgt spid="26"/>
                                        </p:tgtEl>
                                        <p:attrNameLst>
                                          <p:attrName>ppt_h</p:attrName>
                                        </p:attrNameLst>
                                      </p:cBhvr>
                                      <p:tavLst>
                                        <p:tav tm="0">
                                          <p:val>
                                            <p:fltVal val="0"/>
                                          </p:val>
                                        </p:tav>
                                        <p:tav tm="100000">
                                          <p:val>
                                            <p:strVal val="#ppt_h"/>
                                          </p:val>
                                        </p:tav>
                                      </p:tavLst>
                                    </p:anim>
                                    <p:animEffect transition="in" filter="fade">
                                      <p:cBhvr>
                                        <p:cTn id="102" dur="200"/>
                                        <p:tgtEl>
                                          <p:spTgt spid="26"/>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27">
                                            <p:txEl>
                                              <p:pRg st="0" end="0"/>
                                            </p:txEl>
                                          </p:spTgt>
                                        </p:tgtEl>
                                        <p:attrNameLst>
                                          <p:attrName>style.visibility</p:attrName>
                                        </p:attrNameLst>
                                      </p:cBhvr>
                                      <p:to>
                                        <p:strVal val="visible"/>
                                      </p:to>
                                    </p:set>
                                    <p:animEffect transition="in" filter="fade">
                                      <p:cBhvr>
                                        <p:cTn id="105" dur="500"/>
                                        <p:tgtEl>
                                          <p:spTgt spid="27">
                                            <p:txEl>
                                              <p:pRg st="0" end="0"/>
                                            </p:txEl>
                                          </p:spTgt>
                                        </p:tgtEl>
                                      </p:cBhvr>
                                    </p:animEffect>
                                    <p:anim calcmode="lin" valueType="num">
                                      <p:cBhvr>
                                        <p:cTn id="10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000"/>
                            </p:stCondLst>
                            <p:childTnLst>
                              <p:par>
                                <p:cTn id="109" presetID="53" presetClass="entr" presetSubtype="16"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p:cTn id="111" dur="200" fill="hold"/>
                                        <p:tgtEl>
                                          <p:spTgt spid="28"/>
                                        </p:tgtEl>
                                        <p:attrNameLst>
                                          <p:attrName>ppt_w</p:attrName>
                                        </p:attrNameLst>
                                      </p:cBhvr>
                                      <p:tavLst>
                                        <p:tav tm="0">
                                          <p:val>
                                            <p:fltVal val="0"/>
                                          </p:val>
                                        </p:tav>
                                        <p:tav tm="100000">
                                          <p:val>
                                            <p:strVal val="#ppt_w"/>
                                          </p:val>
                                        </p:tav>
                                      </p:tavLst>
                                    </p:anim>
                                    <p:anim calcmode="lin" valueType="num">
                                      <p:cBhvr>
                                        <p:cTn id="112" dur="200" fill="hold"/>
                                        <p:tgtEl>
                                          <p:spTgt spid="28"/>
                                        </p:tgtEl>
                                        <p:attrNameLst>
                                          <p:attrName>ppt_h</p:attrName>
                                        </p:attrNameLst>
                                      </p:cBhvr>
                                      <p:tavLst>
                                        <p:tav tm="0">
                                          <p:val>
                                            <p:fltVal val="0"/>
                                          </p:val>
                                        </p:tav>
                                        <p:tav tm="100000">
                                          <p:val>
                                            <p:strVal val="#ppt_h"/>
                                          </p:val>
                                        </p:tav>
                                      </p:tavLst>
                                    </p:anim>
                                    <p:animEffect transition="in" filter="fade">
                                      <p:cBhvr>
                                        <p:cTn id="113"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animBg="1"/>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p slides">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Picture 9" descr="siluete-map.png"/>
          <p:cNvPicPr>
            <a:picLocks noChangeAspect="1"/>
          </p:cNvPicPr>
          <p:nvPr userDrawn="1"/>
        </p:nvPicPr>
        <p:blipFill>
          <a:blip r:embed="rId2">
            <a:alphaModFix amt="16000"/>
            <a:extLst>
              <a:ext uri="{28A0092B-C50C-407E-A947-70E740481C1C}">
                <a14:useLocalDpi xmlns:a14="http://schemas.microsoft.com/office/drawing/2010/main" val="0"/>
              </a:ext>
            </a:extLst>
          </a:blip>
          <a:stretch>
            <a:fillRect/>
          </a:stretch>
        </p:blipFill>
        <p:spPr>
          <a:xfrm>
            <a:off x="452438" y="857557"/>
            <a:ext cx="8229600" cy="4051916"/>
          </a:xfrm>
          <a:prstGeom prst="rect">
            <a:avLst/>
          </a:prstGeom>
        </p:spPr>
      </p:pic>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content Clear">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tx1">
                    <a:lumMod val="75000"/>
                    <a:lumOff val="2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4" name="Group 3"/>
          <p:cNvGrpSpPr/>
          <p:nvPr userDrawn="1"/>
        </p:nvGrpSpPr>
        <p:grpSpPr>
          <a:xfrm>
            <a:off x="75982" y="289155"/>
            <a:ext cx="287999" cy="256629"/>
            <a:chOff x="5270500" y="1460500"/>
            <a:chExt cx="1701800" cy="2705100"/>
          </a:xfrm>
        </p:grpSpPr>
        <p:sp>
          <p:nvSpPr>
            <p:cNvPr id="5" name="Rounded Rectangle 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with content Clear">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7"/>
          <p:cNvSpPr>
            <a:spLocks noGrp="1"/>
          </p:cNvSpPr>
          <p:nvPr>
            <p:ph type="body" sz="quarter" idx="40" hasCustomPrompt="1"/>
          </p:nvPr>
        </p:nvSpPr>
        <p:spPr>
          <a:xfrm>
            <a:off x="452439" y="1100820"/>
            <a:ext cx="2948682"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solidFill>
                <a:latin typeface="Lato Light"/>
                <a:cs typeface="Lato Light"/>
              </a:defRPr>
            </a:lvl1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Text Placeholder 7"/>
          <p:cNvSpPr>
            <a:spLocks noGrp="1"/>
          </p:cNvSpPr>
          <p:nvPr>
            <p:ph type="body" sz="quarter" idx="41" hasCustomPrompt="1"/>
          </p:nvPr>
        </p:nvSpPr>
        <p:spPr>
          <a:xfrm>
            <a:off x="452441" y="1462467"/>
            <a:ext cx="2948683"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Text Placeholder 2"/>
          <p:cNvSpPr>
            <a:spLocks noGrp="1"/>
          </p:cNvSpPr>
          <p:nvPr>
            <p:ph type="body" sz="quarter" idx="42" hasCustomPrompt="1"/>
          </p:nvPr>
        </p:nvSpPr>
        <p:spPr>
          <a:xfrm>
            <a:off x="467787" y="1710698"/>
            <a:ext cx="2932641" cy="1614210"/>
          </a:xfrm>
          <a:prstGeom prst="rect">
            <a:avLst/>
          </a:prstGeom>
        </p:spPr>
        <p:txBody>
          <a:bodyPr vert="horz" lIns="0" tIns="0" rIns="0" bIns="0"/>
          <a:lstStyle>
            <a:lvl1pPr marL="0" marR="0" indent="0" algn="just" defTabSz="363855" rtl="0" eaLnBrk="1" fontAlgn="auto" latinLnBrk="0" hangingPunct="1">
              <a:lnSpc>
                <a:spcPct val="130000"/>
              </a:lnSpc>
              <a:spcBef>
                <a:spcPct val="20000"/>
              </a:spcBef>
              <a:spcAft>
                <a:spcPts val="0"/>
              </a:spcAft>
              <a:buClrTx/>
              <a:buSzTx/>
              <a:buFont typeface="Arial" panose="020B0604020202020204"/>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fringillascipit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endParaRPr lang="en-US" dirty="0"/>
          </a:p>
        </p:txBody>
      </p:sp>
      <p:sp>
        <p:nvSpPr>
          <p:cNvPr id="9" name="Text Placeholder 2"/>
          <p:cNvSpPr>
            <a:spLocks noGrp="1"/>
          </p:cNvSpPr>
          <p:nvPr>
            <p:ph type="body" sz="quarter" idx="64" hasCustomPrompt="1"/>
          </p:nvPr>
        </p:nvSpPr>
        <p:spPr>
          <a:xfrm>
            <a:off x="467786" y="4070931"/>
            <a:ext cx="2932641"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10" name="Text Placeholder 7"/>
          <p:cNvSpPr>
            <a:spLocks noGrp="1"/>
          </p:cNvSpPr>
          <p:nvPr>
            <p:ph type="body" sz="quarter" idx="18" hasCustomPrompt="1"/>
          </p:nvPr>
        </p:nvSpPr>
        <p:spPr>
          <a:xfrm>
            <a:off x="467786" y="3577125"/>
            <a:ext cx="2932641"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endParaRPr lang="es-ES_tradnl" dirty="0"/>
          </a:p>
        </p:txBody>
      </p:sp>
      <p:sp>
        <p:nvSpPr>
          <p:cNvPr id="11" name="Text Placeholder 7"/>
          <p:cNvSpPr>
            <a:spLocks noGrp="1"/>
          </p:cNvSpPr>
          <p:nvPr>
            <p:ph type="body" sz="quarter" idx="65" hasCustomPrompt="1"/>
          </p:nvPr>
        </p:nvSpPr>
        <p:spPr>
          <a:xfrm>
            <a:off x="467786" y="3885817"/>
            <a:ext cx="2932641"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400"/>
                                        <p:tgtEl>
                                          <p:spTgt spid="4">
                                            <p:txEl>
                                              <p:pRg st="0" end="0"/>
                                            </p:txEl>
                                          </p:spTgt>
                                        </p:tgtEl>
                                      </p:cBhvr>
                                    </p:animEffect>
                                    <p:anim calcmode="lin" valueType="num">
                                      <p:cBhvr>
                                        <p:cTn id="21"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4">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anim calcmode="lin" valueType="num">
                                      <p:cBhvr>
                                        <p:cTn id="2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5">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400"/>
                                        <p:tgtEl>
                                          <p:spTgt spid="10">
                                            <p:txEl>
                                              <p:pRg st="0" end="0"/>
                                            </p:txEl>
                                          </p:spTgt>
                                        </p:tgtEl>
                                      </p:cBhvr>
                                    </p:animEffect>
                                    <p:anim calcmode="lin" valueType="num">
                                      <p:cBhvr>
                                        <p:cTn id="40"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400" fill="hold"/>
                                        <p:tgtEl>
                                          <p:spTgt spid="10">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500"/>
                                        <p:tgtEl>
                                          <p:spTgt spid="11">
                                            <p:txEl>
                                              <p:pRg st="0" end="0"/>
                                            </p:txEl>
                                          </p:spTgt>
                                        </p:tgtEl>
                                      </p:cBhvr>
                                    </p:animEffect>
                                    <p:anim calcmode="lin" valueType="num">
                                      <p:cBhvr>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endParaRPr lang="en-US" dirty="0"/>
          </a:p>
        </p:txBody>
      </p:sp>
      <p:sp>
        <p:nvSpPr>
          <p:cNvPr id="5"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Text Placeholder 2"/>
          <p:cNvSpPr>
            <a:spLocks noGrp="1"/>
          </p:cNvSpPr>
          <p:nvPr>
            <p:ph type="body" sz="quarter" idx="64" hasCustomPrompt="1"/>
          </p:nvPr>
        </p:nvSpPr>
        <p:spPr>
          <a:xfrm>
            <a:off x="443972" y="4111870"/>
            <a:ext cx="3907896"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endParaRPr lang="en-US" dirty="0"/>
          </a:p>
        </p:txBody>
      </p:sp>
      <p:sp>
        <p:nvSpPr>
          <p:cNvPr id="11" name="Text Placeholder 7"/>
          <p:cNvSpPr>
            <a:spLocks noGrp="1"/>
          </p:cNvSpPr>
          <p:nvPr>
            <p:ph type="body" sz="quarter" idx="18" hasCustomPrompt="1"/>
          </p:nvPr>
        </p:nvSpPr>
        <p:spPr>
          <a:xfrm>
            <a:off x="427038" y="3498064"/>
            <a:ext cx="3924830" cy="340784"/>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2015</a:t>
            </a:r>
            <a:endParaRPr lang="es-ES_tradnl" dirty="0"/>
          </a:p>
        </p:txBody>
      </p:sp>
      <p:sp>
        <p:nvSpPr>
          <p:cNvPr id="12" name="Text Placeholder 7"/>
          <p:cNvSpPr>
            <a:spLocks noGrp="1"/>
          </p:cNvSpPr>
          <p:nvPr>
            <p:ph type="body" sz="quarter" idx="65" hasCustomPrompt="1"/>
          </p:nvPr>
        </p:nvSpPr>
        <p:spPr>
          <a:xfrm>
            <a:off x="452438" y="3863517"/>
            <a:ext cx="389943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66" hasCustomPrompt="1"/>
          </p:nvPr>
        </p:nvSpPr>
        <p:spPr>
          <a:xfrm>
            <a:off x="4774142" y="4111870"/>
            <a:ext cx="3907896"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endParaRPr lang="en-US" dirty="0"/>
          </a:p>
        </p:txBody>
      </p:sp>
      <p:sp>
        <p:nvSpPr>
          <p:cNvPr id="14" name="Text Placeholder 7"/>
          <p:cNvSpPr>
            <a:spLocks noGrp="1"/>
          </p:cNvSpPr>
          <p:nvPr>
            <p:ph type="body" sz="quarter" idx="67" hasCustomPrompt="1"/>
          </p:nvPr>
        </p:nvSpPr>
        <p:spPr>
          <a:xfrm>
            <a:off x="4757208" y="3498064"/>
            <a:ext cx="3924830" cy="340784"/>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2016</a:t>
            </a:r>
            <a:endParaRPr lang="es-ES_tradnl" dirty="0"/>
          </a:p>
        </p:txBody>
      </p:sp>
      <p:sp>
        <p:nvSpPr>
          <p:cNvPr id="15" name="Text Placeholder 7"/>
          <p:cNvSpPr>
            <a:spLocks noGrp="1"/>
          </p:cNvSpPr>
          <p:nvPr>
            <p:ph type="body" sz="quarter" idx="68" hasCustomPrompt="1"/>
          </p:nvPr>
        </p:nvSpPr>
        <p:spPr>
          <a:xfrm>
            <a:off x="4782608" y="3863517"/>
            <a:ext cx="389943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400"/>
                                        <p:tgtEl>
                                          <p:spTgt spid="11">
                                            <p:txEl>
                                              <p:pRg st="0" end="0"/>
                                            </p:txEl>
                                          </p:spTgt>
                                        </p:tgtEl>
                                      </p:cBhvr>
                                    </p:animEffect>
                                    <p:anim calcmode="lin" valueType="num">
                                      <p:cBhvr>
                                        <p:cTn id="24"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anim calcmode="lin" valueType="num">
                                      <p:cBhvr>
                                        <p:cTn id="2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2">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400"/>
                                        <p:tgtEl>
                                          <p:spTgt spid="14">
                                            <p:txEl>
                                              <p:pRg st="0" end="0"/>
                                            </p:txEl>
                                          </p:spTgt>
                                        </p:tgtEl>
                                      </p:cBhvr>
                                    </p:animEffect>
                                    <p:anim calcmode="lin" valueType="num">
                                      <p:cBhvr>
                                        <p:cTn id="3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fade">
                                      <p:cBhvr>
                                        <p:cTn id="41" dur="500"/>
                                        <p:tgtEl>
                                          <p:spTgt spid="15">
                                            <p:txEl>
                                              <p:pRg st="0" end="0"/>
                                            </p:txEl>
                                          </p:spTgt>
                                        </p:tgtEl>
                                      </p:cBhvr>
                                    </p:animEffect>
                                    <p:anim calcmode="lin" valueType="num">
                                      <p:cBhvr>
                                        <p:cTn id="4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columns results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13811"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5" name="Text Placeholder 7"/>
          <p:cNvSpPr>
            <a:spLocks noGrp="1"/>
          </p:cNvSpPr>
          <p:nvPr>
            <p:ph type="body" sz="quarter" idx="18" hasCustomPrompt="1"/>
          </p:nvPr>
        </p:nvSpPr>
        <p:spPr>
          <a:xfrm>
            <a:off x="413811"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endParaRPr lang="es-ES_tradnl" dirty="0"/>
          </a:p>
        </p:txBody>
      </p:sp>
      <p:sp>
        <p:nvSpPr>
          <p:cNvPr id="7" name="Text Placeholder 7"/>
          <p:cNvSpPr>
            <a:spLocks noGrp="1"/>
          </p:cNvSpPr>
          <p:nvPr>
            <p:ph type="body" sz="quarter" idx="65" hasCustomPrompt="1"/>
          </p:nvPr>
        </p:nvSpPr>
        <p:spPr>
          <a:xfrm>
            <a:off x="413811"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66" hasCustomPrompt="1"/>
          </p:nvPr>
        </p:nvSpPr>
        <p:spPr>
          <a:xfrm>
            <a:off x="2513541"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34" name="Text Placeholder 7"/>
          <p:cNvSpPr>
            <a:spLocks noGrp="1"/>
          </p:cNvSpPr>
          <p:nvPr>
            <p:ph type="body" sz="quarter" idx="67" hasCustomPrompt="1"/>
          </p:nvPr>
        </p:nvSpPr>
        <p:spPr>
          <a:xfrm>
            <a:off x="2513541"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endParaRPr lang="es-ES_tradnl" dirty="0"/>
          </a:p>
        </p:txBody>
      </p:sp>
      <p:sp>
        <p:nvSpPr>
          <p:cNvPr id="35" name="Text Placeholder 7"/>
          <p:cNvSpPr>
            <a:spLocks noGrp="1"/>
          </p:cNvSpPr>
          <p:nvPr>
            <p:ph type="body" sz="quarter" idx="68" hasCustomPrompt="1"/>
          </p:nvPr>
        </p:nvSpPr>
        <p:spPr>
          <a:xfrm>
            <a:off x="2513541"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69" hasCustomPrompt="1"/>
          </p:nvPr>
        </p:nvSpPr>
        <p:spPr>
          <a:xfrm>
            <a:off x="4714870"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37" name="Text Placeholder 7"/>
          <p:cNvSpPr>
            <a:spLocks noGrp="1"/>
          </p:cNvSpPr>
          <p:nvPr>
            <p:ph type="body" sz="quarter" idx="70" hasCustomPrompt="1"/>
          </p:nvPr>
        </p:nvSpPr>
        <p:spPr>
          <a:xfrm>
            <a:off x="4714870"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endParaRPr lang="es-ES_tradnl" dirty="0"/>
          </a:p>
        </p:txBody>
      </p:sp>
      <p:sp>
        <p:nvSpPr>
          <p:cNvPr id="38" name="Text Placeholder 7"/>
          <p:cNvSpPr>
            <a:spLocks noGrp="1"/>
          </p:cNvSpPr>
          <p:nvPr>
            <p:ph type="body" sz="quarter" idx="71" hasCustomPrompt="1"/>
          </p:nvPr>
        </p:nvSpPr>
        <p:spPr>
          <a:xfrm>
            <a:off x="4714870"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72" hasCustomPrompt="1"/>
          </p:nvPr>
        </p:nvSpPr>
        <p:spPr>
          <a:xfrm>
            <a:off x="6894513"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40" name="Text Placeholder 7"/>
          <p:cNvSpPr>
            <a:spLocks noGrp="1"/>
          </p:cNvSpPr>
          <p:nvPr>
            <p:ph type="body" sz="quarter" idx="73" hasCustomPrompt="1"/>
          </p:nvPr>
        </p:nvSpPr>
        <p:spPr>
          <a:xfrm>
            <a:off x="6894513"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endParaRPr lang="es-ES_tradnl" dirty="0"/>
          </a:p>
        </p:txBody>
      </p:sp>
      <p:sp>
        <p:nvSpPr>
          <p:cNvPr id="41" name="Text Placeholder 7"/>
          <p:cNvSpPr>
            <a:spLocks noGrp="1"/>
          </p:cNvSpPr>
          <p:nvPr>
            <p:ph type="body" sz="quarter" idx="74" hasCustomPrompt="1"/>
          </p:nvPr>
        </p:nvSpPr>
        <p:spPr>
          <a:xfrm>
            <a:off x="6894513"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8" name="Group 17"/>
          <p:cNvGrpSpPr/>
          <p:nvPr userDrawn="1"/>
        </p:nvGrpSpPr>
        <p:grpSpPr>
          <a:xfrm>
            <a:off x="75982" y="289155"/>
            <a:ext cx="287999" cy="256629"/>
            <a:chOff x="5270500" y="1460500"/>
            <a:chExt cx="1701800" cy="2705100"/>
          </a:xfrm>
        </p:grpSpPr>
        <p:sp>
          <p:nvSpPr>
            <p:cNvPr id="19" name="Rounded Rectangle 1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500"/>
                                        <p:tgtEl>
                                          <p:spTgt spid="3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400"/>
                                        <p:tgtEl>
                                          <p:spTgt spid="34">
                                            <p:txEl>
                                              <p:pRg st="0" end="0"/>
                                            </p:txEl>
                                          </p:spTgt>
                                        </p:tgtEl>
                                      </p:cBhvr>
                                    </p:animEffect>
                                    <p:anim calcmode="lin" valueType="num">
                                      <p:cBhvr>
                                        <p:cTn id="3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fade">
                                      <p:cBhvr>
                                        <p:cTn id="41" dur="500"/>
                                        <p:tgtEl>
                                          <p:spTgt spid="35">
                                            <p:txEl>
                                              <p:pRg st="0" end="0"/>
                                            </p:txEl>
                                          </p:spTgt>
                                        </p:tgtEl>
                                      </p:cBhvr>
                                    </p:animEffect>
                                    <p:anim calcmode="lin" valueType="num">
                                      <p:cBhvr>
                                        <p:cTn id="4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5">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37">
                                            <p:txEl>
                                              <p:pRg st="0" end="0"/>
                                            </p:txEl>
                                          </p:spTgt>
                                        </p:tgtEl>
                                        <p:attrNameLst>
                                          <p:attrName>style.visibility</p:attrName>
                                        </p:attrNameLst>
                                      </p:cBhvr>
                                      <p:to>
                                        <p:strVal val="visible"/>
                                      </p:to>
                                    </p:set>
                                    <p:animEffect transition="in" filter="fade">
                                      <p:cBhvr>
                                        <p:cTn id="49" dur="400"/>
                                        <p:tgtEl>
                                          <p:spTgt spid="37">
                                            <p:txEl>
                                              <p:pRg st="0" end="0"/>
                                            </p:txEl>
                                          </p:spTgt>
                                        </p:tgtEl>
                                      </p:cBhvr>
                                    </p:animEffect>
                                    <p:anim calcmode="lin" valueType="num">
                                      <p:cBhvr>
                                        <p:cTn id="5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38">
                                            <p:txEl>
                                              <p:pRg st="0" end="0"/>
                                            </p:txEl>
                                          </p:spTgt>
                                        </p:tgtEl>
                                        <p:attrNameLst>
                                          <p:attrName>style.visibility</p:attrName>
                                        </p:attrNameLst>
                                      </p:cBhvr>
                                      <p:to>
                                        <p:strVal val="visible"/>
                                      </p:to>
                                    </p:set>
                                    <p:animEffect transition="in" filter="fade">
                                      <p:cBhvr>
                                        <p:cTn id="54" dur="500"/>
                                        <p:tgtEl>
                                          <p:spTgt spid="38">
                                            <p:txEl>
                                              <p:pRg st="0" end="0"/>
                                            </p:txEl>
                                          </p:spTgt>
                                        </p:tgtEl>
                                      </p:cBhvr>
                                    </p:animEffect>
                                    <p:anim calcmode="lin" valueType="num">
                                      <p:cBhvr>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38">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39">
                                            <p:txEl>
                                              <p:pRg st="0" end="0"/>
                                            </p:txEl>
                                          </p:spTgt>
                                        </p:tgtEl>
                                        <p:attrNameLst>
                                          <p:attrName>style.visibility</p:attrName>
                                        </p:attrNameLst>
                                      </p:cBhvr>
                                      <p:to>
                                        <p:strVal val="visible"/>
                                      </p:to>
                                    </p:set>
                                    <p:animEffect transition="in" filter="fade">
                                      <p:cBhvr>
                                        <p:cTn id="59" dur="500"/>
                                        <p:tgtEl>
                                          <p:spTgt spid="39">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400"/>
                                        <p:tgtEl>
                                          <p:spTgt spid="40">
                                            <p:txEl>
                                              <p:pRg st="0" end="0"/>
                                            </p:txEl>
                                          </p:spTgt>
                                        </p:tgtEl>
                                      </p:cBhvr>
                                    </p:animEffect>
                                    <p:anim calcmode="lin" valueType="num">
                                      <p:cBhvr>
                                        <p:cTn id="6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41">
                                            <p:txEl>
                                              <p:pRg st="0" end="0"/>
                                            </p:txEl>
                                          </p:spTgt>
                                        </p:tgtEl>
                                        <p:attrNameLst>
                                          <p:attrName>style.visibility</p:attrName>
                                        </p:attrNameLst>
                                      </p:cBhvr>
                                      <p:to>
                                        <p:strVal val="visible"/>
                                      </p:to>
                                    </p:set>
                                    <p:animEffect transition="in" filter="fade">
                                      <p:cBhvr>
                                        <p:cTn id="67" dur="500"/>
                                        <p:tgtEl>
                                          <p:spTgt spid="41">
                                            <p:txEl>
                                              <p:pRg st="0" end="0"/>
                                            </p:txEl>
                                          </p:spTgt>
                                        </p:tgtEl>
                                      </p:cBhvr>
                                    </p:animEffect>
                                    <p:anim calcmode="lin" valueType="num">
                                      <p:cBhvr>
                                        <p:cTn id="68"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452438" y="1027216"/>
            <a:ext cx="8229600" cy="2630385"/>
          </a:xfrm>
          <a:custGeom>
            <a:avLst/>
            <a:gdLst/>
            <a:ahLst/>
            <a:cxnLst/>
            <a:rect l="l" t="t" r="r" b="b"/>
            <a:pathLst>
              <a:path w="8229600" h="2922650">
                <a:moveTo>
                  <a:pt x="1461325" y="0"/>
                </a:moveTo>
                <a:lnTo>
                  <a:pt x="6768275" y="0"/>
                </a:lnTo>
                <a:cubicBezTo>
                  <a:pt x="7575343" y="0"/>
                  <a:pt x="8229600" y="654257"/>
                  <a:pt x="8229600" y="1461325"/>
                </a:cubicBezTo>
                <a:cubicBezTo>
                  <a:pt x="8229600" y="2268393"/>
                  <a:pt x="7575343" y="2922650"/>
                  <a:pt x="6768275" y="2922650"/>
                </a:cubicBezTo>
                <a:lnTo>
                  <a:pt x="1461325" y="2922650"/>
                </a:lnTo>
                <a:cubicBezTo>
                  <a:pt x="654257" y="2922650"/>
                  <a:pt x="0" y="2268393"/>
                  <a:pt x="0" y="1461325"/>
                </a:cubicBezTo>
                <a:cubicBezTo>
                  <a:pt x="0" y="654257"/>
                  <a:pt x="654257" y="0"/>
                  <a:pt x="146132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Text Placeholder 2"/>
          <p:cNvSpPr>
            <a:spLocks noGrp="1"/>
          </p:cNvSpPr>
          <p:nvPr>
            <p:ph type="body" sz="quarter" idx="75"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endParaRPr lang="en-US" dirty="0"/>
          </a:p>
        </p:txBody>
      </p:sp>
      <p:sp>
        <p:nvSpPr>
          <p:cNvPr id="19" name="Text Placeholder 7"/>
          <p:cNvSpPr>
            <a:spLocks noGrp="1"/>
          </p:cNvSpPr>
          <p:nvPr>
            <p:ph type="body" sz="quarter" idx="76"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400"/>
                                        <p:tgtEl>
                                          <p:spTgt spid="19">
                                            <p:txEl>
                                              <p:pRg st="0" end="0"/>
                                            </p:txEl>
                                          </p:spTgt>
                                        </p:tgtEl>
                                      </p:cBhvr>
                                    </p:animEffect>
                                    <p:anim calcmode="lin" valueType="num">
                                      <p:cBhvr>
                                        <p:cTn id="29"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452438" y="1104905"/>
            <a:ext cx="3903662" cy="2585375"/>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7" name="Rounded Rectangle 16"/>
          <p:cNvSpPr/>
          <p:nvPr userDrawn="1"/>
        </p:nvSpPr>
        <p:spPr>
          <a:xfrm>
            <a:off x="452438" y="3690278"/>
            <a:ext cx="3903662" cy="98298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 Placeholder 7"/>
          <p:cNvSpPr>
            <a:spLocks noGrp="1"/>
          </p:cNvSpPr>
          <p:nvPr>
            <p:ph type="body" sz="quarter" idx="65" hasCustomPrompt="1"/>
          </p:nvPr>
        </p:nvSpPr>
        <p:spPr>
          <a:xfrm>
            <a:off x="711200" y="3855163"/>
            <a:ext cx="34671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64" hasCustomPrompt="1"/>
          </p:nvPr>
        </p:nvSpPr>
        <p:spPr>
          <a:xfrm>
            <a:off x="711200" y="4076248"/>
            <a:ext cx="3467100" cy="459850"/>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46" name="Picture Placeholder 2"/>
          <p:cNvSpPr>
            <a:spLocks noGrp="1"/>
          </p:cNvSpPr>
          <p:nvPr>
            <p:ph type="pic" sz="quarter" idx="66"/>
          </p:nvPr>
        </p:nvSpPr>
        <p:spPr>
          <a:xfrm>
            <a:off x="4778376" y="1104905"/>
            <a:ext cx="3903662" cy="2585375"/>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7" name="Rounded Rectangle 16"/>
          <p:cNvSpPr/>
          <p:nvPr userDrawn="1"/>
        </p:nvSpPr>
        <p:spPr>
          <a:xfrm>
            <a:off x="4778376" y="3690278"/>
            <a:ext cx="3903662" cy="98298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 Placeholder 7"/>
          <p:cNvSpPr>
            <a:spLocks noGrp="1"/>
          </p:cNvSpPr>
          <p:nvPr>
            <p:ph type="body" sz="quarter" idx="67" hasCustomPrompt="1"/>
          </p:nvPr>
        </p:nvSpPr>
        <p:spPr>
          <a:xfrm>
            <a:off x="5037138" y="3855163"/>
            <a:ext cx="34671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9" name="Text Placeholder 2"/>
          <p:cNvSpPr>
            <a:spLocks noGrp="1"/>
          </p:cNvSpPr>
          <p:nvPr>
            <p:ph type="body" sz="quarter" idx="68" hasCustomPrompt="1"/>
          </p:nvPr>
        </p:nvSpPr>
        <p:spPr>
          <a:xfrm>
            <a:off x="5037138" y="4076248"/>
            <a:ext cx="3467100" cy="459850"/>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37"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900" decel="100000" fill="hold"/>
                                        <p:tgtEl>
                                          <p:spTgt spid="17"/>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fade">
                                      <p:cBhvr>
                                        <p:cTn id="32" dur="500"/>
                                        <p:tgtEl>
                                          <p:spTgt spid="28">
                                            <p:txEl>
                                              <p:pRg st="0" end="0"/>
                                            </p:txEl>
                                          </p:spTgt>
                                        </p:tgtEl>
                                      </p:cBhvr>
                                    </p:animEffect>
                                    <p:anim calcmode="lin" valueType="num">
                                      <p:cBhvr>
                                        <p:cTn id="33"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8">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par>
                                <p:cTn id="38" presetID="53" presetClass="entr" presetSubtype="16" fill="hold" grpId="0" nodeType="withEffect" nodePh="1">
                                  <p:stCondLst>
                                    <p:cond delay="800"/>
                                  </p:stCondLst>
                                  <p:endCondLst>
                                    <p:cond evt="begin" delay="0">
                                      <p:tn val="38"/>
                                    </p:cond>
                                  </p:endCondLst>
                                  <p:childTnLst>
                                    <p:set>
                                      <p:cBhvr>
                                        <p:cTn id="39" dur="1" fill="hold">
                                          <p:stCondLst>
                                            <p:cond delay="0"/>
                                          </p:stCondLst>
                                        </p:cTn>
                                        <p:tgtEl>
                                          <p:spTgt spid="46"/>
                                        </p:tgtEl>
                                        <p:attrNameLst>
                                          <p:attrName>style.visibility</p:attrName>
                                        </p:attrNameLst>
                                      </p:cBhvr>
                                      <p:to>
                                        <p:strVal val="visible"/>
                                      </p:to>
                                    </p:set>
                                    <p:anim calcmode="lin" valueType="num">
                                      <p:cBhvr>
                                        <p:cTn id="40" dur="1000" fill="hold"/>
                                        <p:tgtEl>
                                          <p:spTgt spid="46"/>
                                        </p:tgtEl>
                                        <p:attrNameLst>
                                          <p:attrName>ppt_w</p:attrName>
                                        </p:attrNameLst>
                                      </p:cBhvr>
                                      <p:tavLst>
                                        <p:tav tm="0">
                                          <p:val>
                                            <p:fltVal val="0"/>
                                          </p:val>
                                        </p:tav>
                                        <p:tav tm="100000">
                                          <p:val>
                                            <p:strVal val="#ppt_w"/>
                                          </p:val>
                                        </p:tav>
                                      </p:tavLst>
                                    </p:anim>
                                    <p:anim calcmode="lin" valueType="num">
                                      <p:cBhvr>
                                        <p:cTn id="41" dur="1000" fill="hold"/>
                                        <p:tgtEl>
                                          <p:spTgt spid="46"/>
                                        </p:tgtEl>
                                        <p:attrNameLst>
                                          <p:attrName>ppt_h</p:attrName>
                                        </p:attrNameLst>
                                      </p:cBhvr>
                                      <p:tavLst>
                                        <p:tav tm="0">
                                          <p:val>
                                            <p:fltVal val="0"/>
                                          </p:val>
                                        </p:tav>
                                        <p:tav tm="100000">
                                          <p:val>
                                            <p:strVal val="#ppt_h"/>
                                          </p:val>
                                        </p:tav>
                                      </p:tavLst>
                                    </p:anim>
                                    <p:animEffect transition="in" filter="fade">
                                      <p:cBhvr>
                                        <p:cTn id="42" dur="1000"/>
                                        <p:tgtEl>
                                          <p:spTgt spid="46"/>
                                        </p:tgtEl>
                                      </p:cBhvr>
                                    </p:animEffect>
                                  </p:childTnLst>
                                </p:cTn>
                              </p:par>
                            </p:childTnLst>
                          </p:cTn>
                        </p:par>
                        <p:par>
                          <p:cTn id="43" fill="hold">
                            <p:stCondLst>
                              <p:cond delay="1500"/>
                            </p:stCondLst>
                            <p:childTnLst>
                              <p:par>
                                <p:cTn id="44" presetID="37"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1000"/>
                                        <p:tgtEl>
                                          <p:spTgt spid="47"/>
                                        </p:tgtEl>
                                      </p:cBhvr>
                                    </p:animEffect>
                                    <p:anim calcmode="lin" valueType="num">
                                      <p:cBhvr>
                                        <p:cTn id="47" dur="1000" fill="hold"/>
                                        <p:tgtEl>
                                          <p:spTgt spid="47"/>
                                        </p:tgtEl>
                                        <p:attrNameLst>
                                          <p:attrName>ppt_x</p:attrName>
                                        </p:attrNameLst>
                                      </p:cBhvr>
                                      <p:tavLst>
                                        <p:tav tm="0">
                                          <p:val>
                                            <p:strVal val="#ppt_x"/>
                                          </p:val>
                                        </p:tav>
                                        <p:tav tm="100000">
                                          <p:val>
                                            <p:strVal val="#ppt_x"/>
                                          </p:val>
                                        </p:tav>
                                      </p:tavLst>
                                    </p:anim>
                                    <p:anim calcmode="lin" valueType="num">
                                      <p:cBhvr>
                                        <p:cTn id="48" dur="900" decel="100000" fill="hold"/>
                                        <p:tgtEl>
                                          <p:spTgt spid="47"/>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8">
                                            <p:txEl>
                                              <p:pRg st="0" end="0"/>
                                            </p:txEl>
                                          </p:spTgt>
                                        </p:tgtEl>
                                        <p:attrNameLst>
                                          <p:attrName>style.visibility</p:attrName>
                                        </p:attrNameLst>
                                      </p:cBhvr>
                                      <p:to>
                                        <p:strVal val="visible"/>
                                      </p:to>
                                    </p:set>
                                    <p:animEffect transition="in" filter="fade">
                                      <p:cBhvr>
                                        <p:cTn id="52" dur="500"/>
                                        <p:tgtEl>
                                          <p:spTgt spid="48">
                                            <p:txEl>
                                              <p:pRg st="0" end="0"/>
                                            </p:txEl>
                                          </p:spTgt>
                                        </p:tgtEl>
                                      </p:cBhvr>
                                    </p:animEffect>
                                    <p:anim calcmode="lin" valueType="num">
                                      <p:cBhvr>
                                        <p:cTn id="5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48">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7"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6" grpId="0"/>
      <p:bldP spid="47"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anim calcmode="lin" valueType="num">
                      <p:cBhvr>
                        <p:cTn dur="500" fill="hold"/>
                        <p:tgtEl>
                          <p:spTgt spid="48"/>
                        </p:tgtEl>
                        <p:attrNameLst>
                          <p:attrName>ppt_x</p:attrName>
                        </p:attrNameLst>
                      </p:cBhvr>
                      <p:tavLst>
                        <p:tav tm="0">
                          <p:val>
                            <p:strVal val="#ppt_x"/>
                          </p:val>
                        </p:tav>
                        <p:tav tm="100000">
                          <p:val>
                            <p:strVal val="#ppt_x"/>
                          </p:val>
                        </p:tav>
                      </p:tavLst>
                    </p:anim>
                    <p:anim calcmode="lin" valueType="num">
                      <p:cBhvr>
                        <p:cTn dur="5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image with description">
    <p:spTree>
      <p:nvGrpSpPr>
        <p:cNvPr id="1" name=""/>
        <p:cNvGrpSpPr/>
        <p:nvPr/>
      </p:nvGrpSpPr>
      <p:grpSpPr>
        <a:xfrm>
          <a:off x="0" y="0"/>
          <a:ext cx="0" cy="0"/>
          <a:chOff x="0" y="0"/>
          <a:chExt cx="0" cy="0"/>
        </a:xfrm>
      </p:grpSpPr>
      <p:sp>
        <p:nvSpPr>
          <p:cNvPr id="4" name="Picture Placeholder 2"/>
          <p:cNvSpPr>
            <a:spLocks noGrp="1"/>
          </p:cNvSpPr>
          <p:nvPr>
            <p:ph type="pic" sz="quarter" idx="17"/>
          </p:nvPr>
        </p:nvSpPr>
        <p:spPr>
          <a:xfrm>
            <a:off x="0" y="1150311"/>
            <a:ext cx="9144000" cy="2781609"/>
          </a:xfrm>
          <a:prstGeom prst="rect">
            <a:avLst/>
          </a:pr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2" y="4154660"/>
            <a:ext cx="8018992"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endParaRPr lang="en-US" dirty="0"/>
          </a:p>
        </p:txBody>
      </p:sp>
      <p:grpSp>
        <p:nvGrpSpPr>
          <p:cNvPr id="3" name="Group 2"/>
          <p:cNvGrpSpPr/>
          <p:nvPr userDrawn="1"/>
        </p:nvGrpSpPr>
        <p:grpSpPr>
          <a:xfrm>
            <a:off x="75982" y="289155"/>
            <a:ext cx="287999" cy="256629"/>
            <a:chOff x="5270500" y="1460500"/>
            <a:chExt cx="1701800" cy="2705100"/>
          </a:xfrm>
        </p:grpSpPr>
        <p:sp>
          <p:nvSpPr>
            <p:cNvPr id="11" name="Rounded Rectangle 1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Text Placeholder 7"/>
          <p:cNvSpPr>
            <a:spLocks noGrp="1"/>
          </p:cNvSpPr>
          <p:nvPr>
            <p:ph type="body" sz="quarter" idx="10" hasCustomPrompt="1"/>
          </p:nvPr>
        </p:nvSpPr>
        <p:spPr>
          <a:xfrm>
            <a:off x="443975" y="243436"/>
            <a:ext cx="8018991"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15" name="Text Placeholder 7"/>
          <p:cNvSpPr>
            <a:spLocks noGrp="1"/>
          </p:cNvSpPr>
          <p:nvPr>
            <p:ph type="body" sz="quarter" idx="11" hasCustomPrompt="1"/>
          </p:nvPr>
        </p:nvSpPr>
        <p:spPr>
          <a:xfrm>
            <a:off x="443975" y="620327"/>
            <a:ext cx="8018991"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nodePh="1">
                                  <p:stCondLst>
                                    <p:cond delay="8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400"/>
                                        <p:tgtEl>
                                          <p:spTgt spid="14">
                                            <p:txEl>
                                              <p:pRg st="0" end="0"/>
                                            </p:txEl>
                                          </p:spTgt>
                                        </p:tgtEl>
                                      </p:cBhvr>
                                    </p:animEffect>
                                    <p:anim calcmode="lin" valueType="num">
                                      <p:cBhvr>
                                        <p:cTn id="1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anim calcmode="lin" valueType="num">
                                      <p:cBhvr>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6" name="Text Placeholder 2"/>
          <p:cNvSpPr>
            <a:spLocks noGrp="1"/>
          </p:cNvSpPr>
          <p:nvPr>
            <p:ph type="body" sz="quarter" idx="64" hasCustomPrompt="1"/>
          </p:nvPr>
        </p:nvSpPr>
        <p:spPr>
          <a:xfrm>
            <a:off x="452438"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grpSp>
        <p:nvGrpSpPr>
          <p:cNvPr id="22" name="Group 21"/>
          <p:cNvGrpSpPr/>
          <p:nvPr userDrawn="1"/>
        </p:nvGrpSpPr>
        <p:grpSpPr>
          <a:xfrm>
            <a:off x="75982" y="289155"/>
            <a:ext cx="287999" cy="256629"/>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Picture Placeholder 2"/>
          <p:cNvSpPr>
            <a:spLocks noGrp="1"/>
          </p:cNvSpPr>
          <p:nvPr>
            <p:ph type="pic" sz="quarter" idx="48"/>
          </p:nvPr>
        </p:nvSpPr>
        <p:spPr>
          <a:xfrm>
            <a:off x="452438"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9" name="Rounded Rectangle 28"/>
          <p:cNvSpPr/>
          <p:nvPr userDrawn="1"/>
        </p:nvSpPr>
        <p:spPr>
          <a:xfrm>
            <a:off x="452438"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 Placeholder 7"/>
          <p:cNvSpPr>
            <a:spLocks noGrp="1"/>
          </p:cNvSpPr>
          <p:nvPr>
            <p:ph type="body" sz="quarter" idx="39" hasCustomPrompt="1"/>
          </p:nvPr>
        </p:nvSpPr>
        <p:spPr>
          <a:xfrm>
            <a:off x="651404"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77" name="Text Placeholder 7"/>
          <p:cNvSpPr>
            <a:spLocks noGrp="1"/>
          </p:cNvSpPr>
          <p:nvPr>
            <p:ph type="body" sz="quarter" idx="18" hasCustomPrompt="1"/>
          </p:nvPr>
        </p:nvSpPr>
        <p:spPr>
          <a:xfrm>
            <a:off x="1175811"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endParaRPr lang="es-ES_tradnl" dirty="0"/>
          </a:p>
        </p:txBody>
      </p:sp>
      <p:sp>
        <p:nvSpPr>
          <p:cNvPr id="78" name="Text Placeholder 7"/>
          <p:cNvSpPr>
            <a:spLocks noGrp="1"/>
          </p:cNvSpPr>
          <p:nvPr>
            <p:ph type="body" sz="quarter" idx="65" hasCustomPrompt="1"/>
          </p:nvPr>
        </p:nvSpPr>
        <p:spPr>
          <a:xfrm>
            <a:off x="1175811"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2">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66" hasCustomPrompt="1"/>
          </p:nvPr>
        </p:nvSpPr>
        <p:spPr>
          <a:xfrm>
            <a:off x="3259138"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32" name="Picture Placeholder 2"/>
          <p:cNvSpPr>
            <a:spLocks noGrp="1"/>
          </p:cNvSpPr>
          <p:nvPr>
            <p:ph type="pic" sz="quarter" idx="67"/>
          </p:nvPr>
        </p:nvSpPr>
        <p:spPr>
          <a:xfrm>
            <a:off x="3259138"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3" name="Rounded Rectangle 28"/>
          <p:cNvSpPr/>
          <p:nvPr userDrawn="1"/>
        </p:nvSpPr>
        <p:spPr>
          <a:xfrm>
            <a:off x="3259138"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 Placeholder 7"/>
          <p:cNvSpPr>
            <a:spLocks noGrp="1"/>
          </p:cNvSpPr>
          <p:nvPr>
            <p:ph type="body" sz="quarter" idx="68" hasCustomPrompt="1"/>
          </p:nvPr>
        </p:nvSpPr>
        <p:spPr>
          <a:xfrm>
            <a:off x="3458104"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35" name="Text Placeholder 7"/>
          <p:cNvSpPr>
            <a:spLocks noGrp="1"/>
          </p:cNvSpPr>
          <p:nvPr>
            <p:ph type="body" sz="quarter" idx="69" hasCustomPrompt="1"/>
          </p:nvPr>
        </p:nvSpPr>
        <p:spPr>
          <a:xfrm>
            <a:off x="3982511"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endParaRPr lang="es-ES_tradnl" dirty="0"/>
          </a:p>
        </p:txBody>
      </p:sp>
      <p:sp>
        <p:nvSpPr>
          <p:cNvPr id="36" name="Text Placeholder 7"/>
          <p:cNvSpPr>
            <a:spLocks noGrp="1"/>
          </p:cNvSpPr>
          <p:nvPr>
            <p:ph type="body" sz="quarter" idx="70" hasCustomPrompt="1"/>
          </p:nvPr>
        </p:nvSpPr>
        <p:spPr>
          <a:xfrm>
            <a:off x="3982511"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7" name="Text Placeholder 2"/>
          <p:cNvSpPr>
            <a:spLocks noGrp="1"/>
          </p:cNvSpPr>
          <p:nvPr>
            <p:ph type="body" sz="quarter" idx="71" hasCustomPrompt="1"/>
          </p:nvPr>
        </p:nvSpPr>
        <p:spPr>
          <a:xfrm>
            <a:off x="6236836"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38" name="Picture Placeholder 2"/>
          <p:cNvSpPr>
            <a:spLocks noGrp="1"/>
          </p:cNvSpPr>
          <p:nvPr>
            <p:ph type="pic" sz="quarter" idx="72"/>
          </p:nvPr>
        </p:nvSpPr>
        <p:spPr>
          <a:xfrm>
            <a:off x="6236836"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Rounded Rectangle 28"/>
          <p:cNvSpPr/>
          <p:nvPr userDrawn="1"/>
        </p:nvSpPr>
        <p:spPr>
          <a:xfrm>
            <a:off x="6236836"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 Placeholder 7"/>
          <p:cNvSpPr>
            <a:spLocks noGrp="1"/>
          </p:cNvSpPr>
          <p:nvPr>
            <p:ph type="body" sz="quarter" idx="73" hasCustomPrompt="1"/>
          </p:nvPr>
        </p:nvSpPr>
        <p:spPr>
          <a:xfrm>
            <a:off x="6435802"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41" name="Text Placeholder 7"/>
          <p:cNvSpPr>
            <a:spLocks noGrp="1"/>
          </p:cNvSpPr>
          <p:nvPr>
            <p:ph type="body" sz="quarter" idx="74" hasCustomPrompt="1"/>
          </p:nvPr>
        </p:nvSpPr>
        <p:spPr>
          <a:xfrm>
            <a:off x="6960209"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endParaRPr lang="es-ES_tradnl" dirty="0"/>
          </a:p>
        </p:txBody>
      </p:sp>
      <p:sp>
        <p:nvSpPr>
          <p:cNvPr id="42" name="Text Placeholder 7"/>
          <p:cNvSpPr>
            <a:spLocks noGrp="1"/>
          </p:cNvSpPr>
          <p:nvPr>
            <p:ph type="body" sz="quarter" idx="75" hasCustomPrompt="1"/>
          </p:nvPr>
        </p:nvSpPr>
        <p:spPr>
          <a:xfrm>
            <a:off x="6960209"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4">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27"/>
                                        </p:tgtEl>
                                        <p:attrNameLst>
                                          <p:attrName>style.visibility</p:attrName>
                                        </p:attrNameLst>
                                      </p:cBhvr>
                                      <p:to>
                                        <p:strVal val="visible"/>
                                      </p:to>
                                    </p:set>
                                    <p:anim calcmode="lin" valueType="num">
                                      <p:cBhvr>
                                        <p:cTn id="39" dur="1000" fill="hold"/>
                                        <p:tgtEl>
                                          <p:spTgt spid="27"/>
                                        </p:tgtEl>
                                        <p:attrNameLst>
                                          <p:attrName>ppt_w</p:attrName>
                                        </p:attrNameLst>
                                      </p:cBhvr>
                                      <p:tavLst>
                                        <p:tav tm="0">
                                          <p:val>
                                            <p:fltVal val="0"/>
                                          </p:val>
                                        </p:tav>
                                        <p:tav tm="100000">
                                          <p:val>
                                            <p:strVal val="#ppt_w"/>
                                          </p:val>
                                        </p:tav>
                                      </p:tavLst>
                                    </p:anim>
                                    <p:anim calcmode="lin" valueType="num">
                                      <p:cBhvr>
                                        <p:cTn id="40" dur="1000" fill="hold"/>
                                        <p:tgtEl>
                                          <p:spTgt spid="27"/>
                                        </p:tgtEl>
                                        <p:attrNameLst>
                                          <p:attrName>ppt_h</p:attrName>
                                        </p:attrNameLst>
                                      </p:cBhvr>
                                      <p:tavLst>
                                        <p:tav tm="0">
                                          <p:val>
                                            <p:fltVal val="0"/>
                                          </p:val>
                                        </p:tav>
                                        <p:tav tm="100000">
                                          <p:val>
                                            <p:strVal val="#ppt_h"/>
                                          </p:val>
                                        </p:tav>
                                      </p:tavLst>
                                    </p:anim>
                                    <p:animEffect transition="in" filter="fade">
                                      <p:cBhvr>
                                        <p:cTn id="41" dur="1000"/>
                                        <p:tgtEl>
                                          <p:spTgt spid="27"/>
                                        </p:tgtEl>
                                      </p:cBhvr>
                                    </p:animEffect>
                                  </p:childTnLst>
                                </p:cTn>
                              </p:par>
                            </p:childTnLst>
                          </p:cTn>
                        </p:par>
                        <p:par>
                          <p:cTn id="42" fill="hold">
                            <p:stCondLst>
                              <p:cond delay="1000"/>
                            </p:stCondLst>
                            <p:childTnLst>
                              <p:par>
                                <p:cTn id="43" presetID="37"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900" decel="100000" fill="hold"/>
                                        <p:tgtEl>
                                          <p:spTgt spid="29"/>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1">
                                            <p:txEl>
                                              <p:pRg st="0" end="0"/>
                                            </p:txEl>
                                          </p:spTgt>
                                        </p:tgtEl>
                                        <p:attrNameLst>
                                          <p:attrName>style.visibility</p:attrName>
                                        </p:attrNameLst>
                                      </p:cBhvr>
                                      <p:to>
                                        <p:strVal val="visible"/>
                                      </p:to>
                                    </p:set>
                                    <p:animEffect transition="in" filter="fade">
                                      <p:cBhvr>
                                        <p:cTn id="51" dur="500"/>
                                        <p:tgtEl>
                                          <p:spTgt spid="31">
                                            <p:txEl>
                                              <p:pRg st="0" end="0"/>
                                            </p:txEl>
                                          </p:spTgt>
                                        </p:tgtEl>
                                      </p:cBhvr>
                                    </p:animEffect>
                                  </p:childTnLst>
                                </p:cTn>
                              </p:par>
                              <p:par>
                                <p:cTn id="52" presetID="42" presetClass="entr" presetSubtype="0"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fade">
                                      <p:cBhvr>
                                        <p:cTn id="54" dur="400"/>
                                        <p:tgtEl>
                                          <p:spTgt spid="35">
                                            <p:txEl>
                                              <p:pRg st="0" end="0"/>
                                            </p:txEl>
                                          </p:spTgt>
                                        </p:tgtEl>
                                      </p:cBhvr>
                                    </p:animEffect>
                                    <p:anim calcmode="lin" valueType="num">
                                      <p:cBhvr>
                                        <p:cTn id="55"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56" dur="400" fill="hold"/>
                                        <p:tgtEl>
                                          <p:spTgt spid="35">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00"/>
                                  </p:stCondLst>
                                  <p:childTnLst>
                                    <p:set>
                                      <p:cBhvr>
                                        <p:cTn id="58" dur="1" fill="hold">
                                          <p:stCondLst>
                                            <p:cond delay="0"/>
                                          </p:stCondLst>
                                        </p:cTn>
                                        <p:tgtEl>
                                          <p:spTgt spid="36">
                                            <p:txEl>
                                              <p:pRg st="0" end="0"/>
                                            </p:txEl>
                                          </p:spTgt>
                                        </p:tgtEl>
                                        <p:attrNameLst>
                                          <p:attrName>style.visibility</p:attrName>
                                        </p:attrNameLst>
                                      </p:cBhvr>
                                      <p:to>
                                        <p:strVal val="visible"/>
                                      </p:to>
                                    </p:set>
                                    <p:animEffect transition="in" filter="fade">
                                      <p:cBhvr>
                                        <p:cTn id="59" dur="500"/>
                                        <p:tgtEl>
                                          <p:spTgt spid="36">
                                            <p:txEl>
                                              <p:pRg st="0" end="0"/>
                                            </p:txEl>
                                          </p:spTgt>
                                        </p:tgtEl>
                                      </p:cBhvr>
                                    </p:animEffect>
                                    <p:anim calcmode="lin" valueType="num">
                                      <p:cBhvr>
                                        <p:cTn id="60"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53" presetClass="entr" presetSubtype="16" fill="hold" grpId="0" nodeType="afterEffect">
                                  <p:stCondLst>
                                    <p:cond delay="0"/>
                                  </p:stCondLst>
                                  <p:childTnLst>
                                    <p:set>
                                      <p:cBhvr>
                                        <p:cTn id="64" dur="1" fill="hold">
                                          <p:stCondLst>
                                            <p:cond delay="0"/>
                                          </p:stCondLst>
                                        </p:cTn>
                                        <p:tgtEl>
                                          <p:spTgt spid="34">
                                            <p:txEl>
                                              <p:pRg st="0" end="0"/>
                                            </p:txEl>
                                          </p:spTgt>
                                        </p:tgtEl>
                                        <p:attrNameLst>
                                          <p:attrName>style.visibility</p:attrName>
                                        </p:attrNameLst>
                                      </p:cBhvr>
                                      <p:to>
                                        <p:strVal val="visible"/>
                                      </p:to>
                                    </p:set>
                                    <p:anim calcmode="lin" valueType="num">
                                      <p:cBhvr>
                                        <p:cTn id="65"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34">
                                            <p:txEl>
                                              <p:pRg st="0" end="0"/>
                                            </p:txEl>
                                          </p:spTgt>
                                        </p:tgtEl>
                                      </p:cBhvr>
                                    </p:animEffect>
                                  </p:childTnLst>
                                </p:cTn>
                              </p:par>
                              <p:par>
                                <p:cTn id="68" presetID="53" presetClass="entr" presetSubtype="16" fill="hold" grpId="0" nodeType="withEffect" nodePh="1">
                                  <p:stCondLst>
                                    <p:cond delay="800"/>
                                  </p:stCondLst>
                                  <p:endCondLst>
                                    <p:cond evt="begin" delay="0">
                                      <p:tn val="68"/>
                                    </p:cond>
                                  </p:endCondLst>
                                  <p:childTnLst>
                                    <p:set>
                                      <p:cBhvr>
                                        <p:cTn id="69" dur="1" fill="hold">
                                          <p:stCondLst>
                                            <p:cond delay="0"/>
                                          </p:stCondLst>
                                        </p:cTn>
                                        <p:tgtEl>
                                          <p:spTgt spid="32"/>
                                        </p:tgtEl>
                                        <p:attrNameLst>
                                          <p:attrName>style.visibility</p:attrName>
                                        </p:attrNameLst>
                                      </p:cBhvr>
                                      <p:to>
                                        <p:strVal val="visible"/>
                                      </p:to>
                                    </p:set>
                                    <p:anim calcmode="lin" valueType="num">
                                      <p:cBhvr>
                                        <p:cTn id="70" dur="1000" fill="hold"/>
                                        <p:tgtEl>
                                          <p:spTgt spid="32"/>
                                        </p:tgtEl>
                                        <p:attrNameLst>
                                          <p:attrName>ppt_w</p:attrName>
                                        </p:attrNameLst>
                                      </p:cBhvr>
                                      <p:tavLst>
                                        <p:tav tm="0">
                                          <p:val>
                                            <p:fltVal val="0"/>
                                          </p:val>
                                        </p:tav>
                                        <p:tav tm="100000">
                                          <p:val>
                                            <p:strVal val="#ppt_w"/>
                                          </p:val>
                                        </p:tav>
                                      </p:tavLst>
                                    </p:anim>
                                    <p:anim calcmode="lin" valueType="num">
                                      <p:cBhvr>
                                        <p:cTn id="71" dur="1000" fill="hold"/>
                                        <p:tgtEl>
                                          <p:spTgt spid="32"/>
                                        </p:tgtEl>
                                        <p:attrNameLst>
                                          <p:attrName>ppt_h</p:attrName>
                                        </p:attrNameLst>
                                      </p:cBhvr>
                                      <p:tavLst>
                                        <p:tav tm="0">
                                          <p:val>
                                            <p:fltVal val="0"/>
                                          </p:val>
                                        </p:tav>
                                        <p:tav tm="100000">
                                          <p:val>
                                            <p:strVal val="#ppt_h"/>
                                          </p:val>
                                        </p:tav>
                                      </p:tavLst>
                                    </p:anim>
                                    <p:animEffect transition="in" filter="fade">
                                      <p:cBhvr>
                                        <p:cTn id="72" dur="1000"/>
                                        <p:tgtEl>
                                          <p:spTgt spid="32"/>
                                        </p:tgtEl>
                                      </p:cBhvr>
                                    </p:animEffect>
                                  </p:childTnLst>
                                </p:cTn>
                              </p:par>
                            </p:childTnLst>
                          </p:cTn>
                        </p:par>
                        <p:par>
                          <p:cTn id="73" fill="hold">
                            <p:stCondLst>
                              <p:cond delay="2500"/>
                            </p:stCondLst>
                            <p:childTnLst>
                              <p:par>
                                <p:cTn id="74" presetID="37"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ppt_x</p:attrName>
                                        </p:attrNameLst>
                                      </p:cBhvr>
                                      <p:tavLst>
                                        <p:tav tm="0">
                                          <p:val>
                                            <p:strVal val="#ppt_x"/>
                                          </p:val>
                                        </p:tav>
                                        <p:tav tm="100000">
                                          <p:val>
                                            <p:strVal val="#ppt_x"/>
                                          </p:val>
                                        </p:tav>
                                      </p:tavLst>
                                    </p:anim>
                                    <p:anim calcmode="lin" valueType="num">
                                      <p:cBhvr>
                                        <p:cTn id="78" dur="900" decel="100000" fill="hold"/>
                                        <p:tgtEl>
                                          <p:spTgt spid="33"/>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41">
                                            <p:txEl>
                                              <p:pRg st="0" end="0"/>
                                            </p:txEl>
                                          </p:spTgt>
                                        </p:tgtEl>
                                        <p:attrNameLst>
                                          <p:attrName>style.visibility</p:attrName>
                                        </p:attrNameLst>
                                      </p:cBhvr>
                                      <p:to>
                                        <p:strVal val="visible"/>
                                      </p:to>
                                    </p:set>
                                    <p:animEffect transition="in" filter="fade">
                                      <p:cBhvr>
                                        <p:cTn id="85" dur="400"/>
                                        <p:tgtEl>
                                          <p:spTgt spid="41">
                                            <p:txEl>
                                              <p:pRg st="0" end="0"/>
                                            </p:txEl>
                                          </p:spTgt>
                                        </p:tgtEl>
                                      </p:cBhvr>
                                    </p:animEffect>
                                    <p:anim calcmode="lin" valueType="num">
                                      <p:cBhvr>
                                        <p:cTn id="86"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41">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42">
                                            <p:txEl>
                                              <p:pRg st="0" end="0"/>
                                            </p:txEl>
                                          </p:spTgt>
                                        </p:tgtEl>
                                        <p:attrNameLst>
                                          <p:attrName>style.visibility</p:attrName>
                                        </p:attrNameLst>
                                      </p:cBhvr>
                                      <p:to>
                                        <p:strVal val="visible"/>
                                      </p:to>
                                    </p:set>
                                    <p:animEffect transition="in" filter="fade">
                                      <p:cBhvr>
                                        <p:cTn id="90" dur="500"/>
                                        <p:tgtEl>
                                          <p:spTgt spid="42">
                                            <p:txEl>
                                              <p:pRg st="0" end="0"/>
                                            </p:txEl>
                                          </p:spTgt>
                                        </p:tgtEl>
                                      </p:cBhvr>
                                    </p:animEffect>
                                    <p:anim calcmode="lin" valueType="num">
                                      <p:cBhvr>
                                        <p:cTn id="91"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40">
                                            <p:txEl>
                                              <p:pRg st="0" end="0"/>
                                            </p:txEl>
                                          </p:spTgt>
                                        </p:tgtEl>
                                        <p:attrNameLst>
                                          <p:attrName>style.visibility</p:attrName>
                                        </p:attrNameLst>
                                      </p:cBhvr>
                                      <p:to>
                                        <p:strVal val="visible"/>
                                      </p:to>
                                    </p:set>
                                    <p:anim calcmode="lin" valueType="num">
                                      <p:cBhvr>
                                        <p:cTn id="96"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7"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8" dur="300"/>
                                        <p:tgtEl>
                                          <p:spTgt spid="40">
                                            <p:txEl>
                                              <p:pRg st="0" end="0"/>
                                            </p:txEl>
                                          </p:spTgt>
                                        </p:tgtEl>
                                      </p:cBhvr>
                                    </p:animEffect>
                                  </p:childTnLst>
                                </p:cTn>
                              </p:par>
                              <p:par>
                                <p:cTn id="99" presetID="53" presetClass="entr" presetSubtype="16" fill="hold" grpId="0" nodeType="withEffect" nodePh="1">
                                  <p:stCondLst>
                                    <p:cond delay="800"/>
                                  </p:stCondLst>
                                  <p:endCondLst>
                                    <p:cond evt="begin" delay="0">
                                      <p:tn val="99"/>
                                    </p:cond>
                                  </p:endCondLst>
                                  <p:childTnLst>
                                    <p:set>
                                      <p:cBhvr>
                                        <p:cTn id="100" dur="1" fill="hold">
                                          <p:stCondLst>
                                            <p:cond delay="0"/>
                                          </p:stCondLst>
                                        </p:cTn>
                                        <p:tgtEl>
                                          <p:spTgt spid="38"/>
                                        </p:tgtEl>
                                        <p:attrNameLst>
                                          <p:attrName>style.visibility</p:attrName>
                                        </p:attrNameLst>
                                      </p:cBhvr>
                                      <p:to>
                                        <p:strVal val="visible"/>
                                      </p:to>
                                    </p:set>
                                    <p:anim calcmode="lin" valueType="num">
                                      <p:cBhvr>
                                        <p:cTn id="101" dur="1000" fill="hold"/>
                                        <p:tgtEl>
                                          <p:spTgt spid="38"/>
                                        </p:tgtEl>
                                        <p:attrNameLst>
                                          <p:attrName>ppt_w</p:attrName>
                                        </p:attrNameLst>
                                      </p:cBhvr>
                                      <p:tavLst>
                                        <p:tav tm="0">
                                          <p:val>
                                            <p:fltVal val="0"/>
                                          </p:val>
                                        </p:tav>
                                        <p:tav tm="100000">
                                          <p:val>
                                            <p:strVal val="#ppt_w"/>
                                          </p:val>
                                        </p:tav>
                                      </p:tavLst>
                                    </p:anim>
                                    <p:anim calcmode="lin" valueType="num">
                                      <p:cBhvr>
                                        <p:cTn id="102" dur="1000" fill="hold"/>
                                        <p:tgtEl>
                                          <p:spTgt spid="38"/>
                                        </p:tgtEl>
                                        <p:attrNameLst>
                                          <p:attrName>ppt_h</p:attrName>
                                        </p:attrNameLst>
                                      </p:cBhvr>
                                      <p:tavLst>
                                        <p:tav tm="0">
                                          <p:val>
                                            <p:fltVal val="0"/>
                                          </p:val>
                                        </p:tav>
                                        <p:tav tm="100000">
                                          <p:val>
                                            <p:strVal val="#ppt_h"/>
                                          </p:val>
                                        </p:tav>
                                      </p:tavLst>
                                    </p:anim>
                                    <p:animEffect transition="in" filter="fade">
                                      <p:cBhvr>
                                        <p:cTn id="103" dur="1000"/>
                                        <p:tgtEl>
                                          <p:spTgt spid="38"/>
                                        </p:tgtEl>
                                      </p:cBhvr>
                                    </p:animEffect>
                                  </p:childTnLst>
                                </p:cTn>
                              </p:par>
                            </p:childTnLst>
                          </p:cTn>
                        </p:par>
                        <p:par>
                          <p:cTn id="104" fill="hold">
                            <p:stCondLst>
                              <p:cond delay="4000"/>
                            </p:stCondLst>
                            <p:childTnLst>
                              <p:par>
                                <p:cTn id="105" presetID="37" presetClass="entr" presetSubtype="0"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1000"/>
                                        <p:tgtEl>
                                          <p:spTgt spid="39"/>
                                        </p:tgtEl>
                                      </p:cBhvr>
                                    </p:animEffect>
                                    <p:anim calcmode="lin" valueType="num">
                                      <p:cBhvr>
                                        <p:cTn id="108" dur="1000" fill="hold"/>
                                        <p:tgtEl>
                                          <p:spTgt spid="39"/>
                                        </p:tgtEl>
                                        <p:attrNameLst>
                                          <p:attrName>ppt_x</p:attrName>
                                        </p:attrNameLst>
                                      </p:cBhvr>
                                      <p:tavLst>
                                        <p:tav tm="0">
                                          <p:val>
                                            <p:strVal val="#ppt_x"/>
                                          </p:val>
                                        </p:tav>
                                        <p:tav tm="100000">
                                          <p:val>
                                            <p:strVal val="#ppt_x"/>
                                          </p:val>
                                        </p:tav>
                                      </p:tavLst>
                                    </p:anim>
                                    <p:anim calcmode="lin" valueType="num">
                                      <p:cBhvr>
                                        <p:cTn id="109" dur="900" decel="100000" fill="hold"/>
                                        <p:tgtEl>
                                          <p:spTgt spid="39"/>
                                        </p:tgtEl>
                                        <p:attrNameLst>
                                          <p:attrName>ppt_y</p:attrName>
                                        </p:attrNameLst>
                                      </p:cBhvr>
                                      <p:tavLst>
                                        <p:tav tm="0">
                                          <p:val>
                                            <p:strVal val="#ppt_y+1"/>
                                          </p:val>
                                        </p:tav>
                                        <p:tav tm="100000">
                                          <p:val>
                                            <p:strVal val="#ppt_y-.03"/>
                                          </p:val>
                                        </p:tav>
                                      </p:tavLst>
                                    </p:anim>
                                    <p:anim calcmode="lin" valueType="num">
                                      <p:cBhvr>
                                        <p:cTn id="110"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27" grpId="0"/>
      <p:bldP spid="29" grpId="0" animBg="1"/>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P spid="33" grpId="0" animBg="1"/>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bldP spid="39" grpId="0" animBg="1"/>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6" name="Text Placeholder 2"/>
          <p:cNvSpPr>
            <a:spLocks noGrp="1"/>
          </p:cNvSpPr>
          <p:nvPr>
            <p:ph type="body" sz="quarter" idx="64" hasCustomPrompt="1"/>
          </p:nvPr>
        </p:nvSpPr>
        <p:spPr>
          <a:xfrm>
            <a:off x="45243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grpSp>
        <p:nvGrpSpPr>
          <p:cNvPr id="22" name="Group 21"/>
          <p:cNvGrpSpPr/>
          <p:nvPr userDrawn="1"/>
        </p:nvGrpSpPr>
        <p:grpSpPr>
          <a:xfrm>
            <a:off x="75982" y="289155"/>
            <a:ext cx="287999" cy="256629"/>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9" name="Text Placeholder 7"/>
          <p:cNvSpPr>
            <a:spLocks noGrp="1"/>
          </p:cNvSpPr>
          <p:nvPr>
            <p:ph type="body" sz="quarter" idx="39" hasCustomPrompt="1"/>
          </p:nvPr>
        </p:nvSpPr>
        <p:spPr>
          <a:xfrm>
            <a:off x="651404"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77" name="Text Placeholder 7"/>
          <p:cNvSpPr>
            <a:spLocks noGrp="1"/>
          </p:cNvSpPr>
          <p:nvPr>
            <p:ph type="body" sz="quarter" idx="18" hasCustomPrompt="1"/>
          </p:nvPr>
        </p:nvSpPr>
        <p:spPr>
          <a:xfrm>
            <a:off x="1175811"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endParaRPr lang="es-ES_tradnl" dirty="0"/>
          </a:p>
        </p:txBody>
      </p:sp>
      <p:sp>
        <p:nvSpPr>
          <p:cNvPr id="78" name="Text Placeholder 7"/>
          <p:cNvSpPr>
            <a:spLocks noGrp="1"/>
          </p:cNvSpPr>
          <p:nvPr>
            <p:ph type="body" sz="quarter" idx="65" hasCustomPrompt="1"/>
          </p:nvPr>
        </p:nvSpPr>
        <p:spPr>
          <a:xfrm>
            <a:off x="1175811"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66" hasCustomPrompt="1"/>
          </p:nvPr>
        </p:nvSpPr>
        <p:spPr>
          <a:xfrm>
            <a:off x="325913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34" name="Text Placeholder 7"/>
          <p:cNvSpPr>
            <a:spLocks noGrp="1"/>
          </p:cNvSpPr>
          <p:nvPr>
            <p:ph type="body" sz="quarter" idx="68" hasCustomPrompt="1"/>
          </p:nvPr>
        </p:nvSpPr>
        <p:spPr>
          <a:xfrm>
            <a:off x="3458104"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35" name="Text Placeholder 7"/>
          <p:cNvSpPr>
            <a:spLocks noGrp="1"/>
          </p:cNvSpPr>
          <p:nvPr>
            <p:ph type="body" sz="quarter" idx="69" hasCustomPrompt="1"/>
          </p:nvPr>
        </p:nvSpPr>
        <p:spPr>
          <a:xfrm>
            <a:off x="3982511"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endParaRPr lang="es-ES_tradnl" dirty="0"/>
          </a:p>
        </p:txBody>
      </p:sp>
      <p:sp>
        <p:nvSpPr>
          <p:cNvPr id="36" name="Text Placeholder 7"/>
          <p:cNvSpPr>
            <a:spLocks noGrp="1"/>
          </p:cNvSpPr>
          <p:nvPr>
            <p:ph type="body" sz="quarter" idx="70" hasCustomPrompt="1"/>
          </p:nvPr>
        </p:nvSpPr>
        <p:spPr>
          <a:xfrm>
            <a:off x="3982511"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7" name="Text Placeholder 2"/>
          <p:cNvSpPr>
            <a:spLocks noGrp="1"/>
          </p:cNvSpPr>
          <p:nvPr>
            <p:ph type="body" sz="quarter" idx="71" hasCustomPrompt="1"/>
          </p:nvPr>
        </p:nvSpPr>
        <p:spPr>
          <a:xfrm>
            <a:off x="603817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40" name="Text Placeholder 7"/>
          <p:cNvSpPr>
            <a:spLocks noGrp="1"/>
          </p:cNvSpPr>
          <p:nvPr>
            <p:ph type="body" sz="quarter" idx="73" hasCustomPrompt="1"/>
          </p:nvPr>
        </p:nvSpPr>
        <p:spPr>
          <a:xfrm>
            <a:off x="6245302"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41" name="Text Placeholder 7"/>
          <p:cNvSpPr>
            <a:spLocks noGrp="1"/>
          </p:cNvSpPr>
          <p:nvPr>
            <p:ph type="body" sz="quarter" idx="74" hasCustomPrompt="1"/>
          </p:nvPr>
        </p:nvSpPr>
        <p:spPr>
          <a:xfrm>
            <a:off x="6769709"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endParaRPr lang="es-ES_tradnl" dirty="0"/>
          </a:p>
        </p:txBody>
      </p:sp>
      <p:sp>
        <p:nvSpPr>
          <p:cNvPr id="42" name="Text Placeholder 7"/>
          <p:cNvSpPr>
            <a:spLocks noGrp="1"/>
          </p:cNvSpPr>
          <p:nvPr>
            <p:ph type="body" sz="quarter" idx="75" hasCustomPrompt="1"/>
          </p:nvPr>
        </p:nvSpPr>
        <p:spPr>
          <a:xfrm>
            <a:off x="6769709"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Picture Placeholder 2"/>
          <p:cNvSpPr>
            <a:spLocks noGrp="1" noChangeAspect="1"/>
          </p:cNvSpPr>
          <p:nvPr>
            <p:ph type="pic" sz="quarter" idx="17"/>
          </p:nvPr>
        </p:nvSpPr>
        <p:spPr>
          <a:xfrm>
            <a:off x="45243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0" name="Picture Placeholder 2"/>
          <p:cNvSpPr>
            <a:spLocks noGrp="1" noChangeAspect="1"/>
          </p:cNvSpPr>
          <p:nvPr>
            <p:ph type="pic" sz="quarter" idx="76"/>
          </p:nvPr>
        </p:nvSpPr>
        <p:spPr>
          <a:xfrm>
            <a:off x="325913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3" name="Picture Placeholder 2"/>
          <p:cNvSpPr>
            <a:spLocks noGrp="1" noChangeAspect="1"/>
          </p:cNvSpPr>
          <p:nvPr>
            <p:ph type="pic" sz="quarter" idx="77"/>
          </p:nvPr>
        </p:nvSpPr>
        <p:spPr>
          <a:xfrm>
            <a:off x="603817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10" presetClass="entr" presetSubtype="0" fill="hold" grpId="0" nodeType="withEffect">
                                  <p:stCondLst>
                                    <p:cond delay="80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fade">
                                      <p:cBhvr>
                                        <p:cTn id="39" dur="500"/>
                                        <p:tgtEl>
                                          <p:spTgt spid="31">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400"/>
                                        <p:tgtEl>
                                          <p:spTgt spid="35">
                                            <p:txEl>
                                              <p:pRg st="0" end="0"/>
                                            </p:txEl>
                                          </p:spTgt>
                                        </p:tgtEl>
                                      </p:cBhvr>
                                    </p:animEffect>
                                    <p:anim calcmode="lin" valueType="num">
                                      <p:cBhvr>
                                        <p:cTn id="43"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3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fade">
                                      <p:cBhvr>
                                        <p:cTn id="47" dur="500"/>
                                        <p:tgtEl>
                                          <p:spTgt spid="36">
                                            <p:txEl>
                                              <p:pRg st="0" end="0"/>
                                            </p:txEl>
                                          </p:spTgt>
                                        </p:tgtEl>
                                      </p:cBhvr>
                                    </p:animEffect>
                                    <p:anim calcmode="lin" valueType="num">
                                      <p:cBhvr>
                                        <p:cTn id="4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34">
                                            <p:txEl>
                                              <p:pRg st="0" end="0"/>
                                            </p:txEl>
                                          </p:spTgt>
                                        </p:tgtEl>
                                        <p:attrNameLst>
                                          <p:attrName>style.visibility</p:attrName>
                                        </p:attrNameLst>
                                      </p:cBhvr>
                                      <p:to>
                                        <p:strVal val="visible"/>
                                      </p:to>
                                    </p:set>
                                    <p:anim calcmode="lin" valueType="num">
                                      <p:cBhvr>
                                        <p:cTn id="53"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4">
                                            <p:txEl>
                                              <p:pRg st="0" end="0"/>
                                            </p:txEl>
                                          </p:spTgt>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37">
                                            <p:txEl>
                                              <p:pRg st="0" end="0"/>
                                            </p:txEl>
                                          </p:spTgt>
                                        </p:tgtEl>
                                        <p:attrNameLst>
                                          <p:attrName>style.visibility</p:attrName>
                                        </p:attrNameLst>
                                      </p:cBhvr>
                                      <p:to>
                                        <p:strVal val="visible"/>
                                      </p:to>
                                    </p:set>
                                    <p:animEffect transition="in" filter="fade">
                                      <p:cBhvr>
                                        <p:cTn id="58" dur="500"/>
                                        <p:tgtEl>
                                          <p:spTgt spid="37">
                                            <p:txEl>
                                              <p:pRg st="0" end="0"/>
                                            </p:txEl>
                                          </p:spTgt>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41">
                                            <p:txEl>
                                              <p:pRg st="0" end="0"/>
                                            </p:txEl>
                                          </p:spTgt>
                                        </p:tgtEl>
                                        <p:attrNameLst>
                                          <p:attrName>style.visibility</p:attrName>
                                        </p:attrNameLst>
                                      </p:cBhvr>
                                      <p:to>
                                        <p:strVal val="visible"/>
                                      </p:to>
                                    </p:set>
                                    <p:animEffect transition="in" filter="fade">
                                      <p:cBhvr>
                                        <p:cTn id="61" dur="400"/>
                                        <p:tgtEl>
                                          <p:spTgt spid="41">
                                            <p:txEl>
                                              <p:pRg st="0" end="0"/>
                                            </p:txEl>
                                          </p:spTgt>
                                        </p:tgtEl>
                                      </p:cBhvr>
                                    </p:animEffect>
                                    <p:anim calcmode="lin" valueType="num">
                                      <p:cBhvr>
                                        <p:cTn id="62"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41">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42">
                                            <p:txEl>
                                              <p:pRg st="0" end="0"/>
                                            </p:txEl>
                                          </p:spTgt>
                                        </p:tgtEl>
                                        <p:attrNameLst>
                                          <p:attrName>style.visibility</p:attrName>
                                        </p:attrNameLst>
                                      </p:cBhvr>
                                      <p:to>
                                        <p:strVal val="visible"/>
                                      </p:to>
                                    </p:set>
                                    <p:animEffect transition="in" filter="fade">
                                      <p:cBhvr>
                                        <p:cTn id="66" dur="500"/>
                                        <p:tgtEl>
                                          <p:spTgt spid="42">
                                            <p:txEl>
                                              <p:pRg st="0" end="0"/>
                                            </p:txEl>
                                          </p:spTgt>
                                        </p:tgtEl>
                                      </p:cBhvr>
                                    </p:animEffect>
                                    <p:anim calcmode="lin" valueType="num">
                                      <p:cBhvr>
                                        <p:cTn id="6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300"/>
                                        <p:tgtEl>
                                          <p:spTgt spid="40">
                                            <p:txEl>
                                              <p:pRg st="0" end="0"/>
                                            </p:txEl>
                                          </p:spTgt>
                                        </p:tgtEl>
                                      </p:cBhvr>
                                    </p:animEffect>
                                  </p:childTnLst>
                                </p:cTn>
                              </p:par>
                            </p:childTnLst>
                          </p:cTn>
                        </p:par>
                        <p:par>
                          <p:cTn id="75" fill="hold">
                            <p:stCondLst>
                              <p:cond delay="20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childTnLst>
                          </p:cTn>
                        </p:par>
                        <p:par>
                          <p:cTn id="81" fill="hold">
                            <p:stCondLst>
                              <p:cond delay="2500"/>
                            </p:stCondLst>
                            <p:childTnLst>
                              <p:par>
                                <p:cTn id="82" presetID="53" presetClass="entr" presetSubtype="16" fill="hold" grpId="0" nodeType="afterEffect" nodePh="1">
                                  <p:stCondLst>
                                    <p:cond delay="0"/>
                                  </p:stCondLst>
                                  <p:endCondLst>
                                    <p:cond evt="begin" delay="0">
                                      <p:tn val="82"/>
                                    </p:cond>
                                  </p:endCondLst>
                                  <p:childTnLst>
                                    <p:set>
                                      <p:cBhvr>
                                        <p:cTn id="83" dur="1" fill="hold">
                                          <p:stCondLst>
                                            <p:cond delay="0"/>
                                          </p:stCondLst>
                                        </p:cTn>
                                        <p:tgtEl>
                                          <p:spTgt spid="30"/>
                                        </p:tgtEl>
                                        <p:attrNameLst>
                                          <p:attrName>style.visibility</p:attrName>
                                        </p:attrNameLst>
                                      </p:cBhvr>
                                      <p:to>
                                        <p:strVal val="visible"/>
                                      </p:to>
                                    </p:set>
                                    <p:anim calcmode="lin" valueType="num">
                                      <p:cBhvr>
                                        <p:cTn id="84" dur="500" fill="hold"/>
                                        <p:tgtEl>
                                          <p:spTgt spid="30"/>
                                        </p:tgtEl>
                                        <p:attrNameLst>
                                          <p:attrName>ppt_w</p:attrName>
                                        </p:attrNameLst>
                                      </p:cBhvr>
                                      <p:tavLst>
                                        <p:tav tm="0">
                                          <p:val>
                                            <p:fltVal val="0"/>
                                          </p:val>
                                        </p:tav>
                                        <p:tav tm="100000">
                                          <p:val>
                                            <p:strVal val="#ppt_w"/>
                                          </p:val>
                                        </p:tav>
                                      </p:tavLst>
                                    </p:anim>
                                    <p:anim calcmode="lin" valueType="num">
                                      <p:cBhvr>
                                        <p:cTn id="85" dur="500" fill="hold"/>
                                        <p:tgtEl>
                                          <p:spTgt spid="30"/>
                                        </p:tgtEl>
                                        <p:attrNameLst>
                                          <p:attrName>ppt_h</p:attrName>
                                        </p:attrNameLst>
                                      </p:cBhvr>
                                      <p:tavLst>
                                        <p:tav tm="0">
                                          <p:val>
                                            <p:fltVal val="0"/>
                                          </p:val>
                                        </p:tav>
                                        <p:tav tm="100000">
                                          <p:val>
                                            <p:strVal val="#ppt_h"/>
                                          </p:val>
                                        </p:tav>
                                      </p:tavLst>
                                    </p:anim>
                                    <p:animEffect transition="in" filter="fade">
                                      <p:cBhvr>
                                        <p:cTn id="86" dur="500"/>
                                        <p:tgtEl>
                                          <p:spTgt spid="30"/>
                                        </p:tgtEl>
                                      </p:cBhvr>
                                    </p:animEffect>
                                  </p:childTnLst>
                                </p:cTn>
                              </p:par>
                            </p:childTnLst>
                          </p:cTn>
                        </p:par>
                        <p:par>
                          <p:cTn id="87" fill="hold">
                            <p:stCondLst>
                              <p:cond delay="3000"/>
                            </p:stCondLst>
                            <p:childTnLst>
                              <p:par>
                                <p:cTn id="88" presetID="53" presetClass="entr" presetSubtype="16" fill="hold" grpId="0" nodeType="afterEffect" nodePh="1">
                                  <p:stCondLst>
                                    <p:cond delay="0"/>
                                  </p:stCondLst>
                                  <p:endCondLst>
                                    <p:cond evt="begin" delay="0">
                                      <p:tn val="88"/>
                                    </p:cond>
                                  </p:endCondLst>
                                  <p:childTnLst>
                                    <p:set>
                                      <p:cBhvr>
                                        <p:cTn id="89" dur="1" fill="hold">
                                          <p:stCondLst>
                                            <p:cond delay="0"/>
                                          </p:stCondLst>
                                        </p:cTn>
                                        <p:tgtEl>
                                          <p:spTgt spid="43"/>
                                        </p:tgtEl>
                                        <p:attrNameLst>
                                          <p:attrName>style.visibility</p:attrName>
                                        </p:attrNameLst>
                                      </p:cBhvr>
                                      <p:to>
                                        <p:strVal val="visible"/>
                                      </p:to>
                                    </p:set>
                                    <p:anim calcmode="lin" valueType="num">
                                      <p:cBhvr>
                                        <p:cTn id="90" dur="500" fill="hold"/>
                                        <p:tgtEl>
                                          <p:spTgt spid="43"/>
                                        </p:tgtEl>
                                        <p:attrNameLst>
                                          <p:attrName>ppt_w</p:attrName>
                                        </p:attrNameLst>
                                      </p:cBhvr>
                                      <p:tavLst>
                                        <p:tav tm="0">
                                          <p:val>
                                            <p:fltVal val="0"/>
                                          </p:val>
                                        </p:tav>
                                        <p:tav tm="100000">
                                          <p:val>
                                            <p:strVal val="#ppt_w"/>
                                          </p:val>
                                        </p:tav>
                                      </p:tavLst>
                                    </p:anim>
                                    <p:anim calcmode="lin" valueType="num">
                                      <p:cBhvr>
                                        <p:cTn id="91" dur="500" fill="hold"/>
                                        <p:tgtEl>
                                          <p:spTgt spid="43"/>
                                        </p:tgtEl>
                                        <p:attrNameLst>
                                          <p:attrName>ppt_h</p:attrName>
                                        </p:attrNameLst>
                                      </p:cBhvr>
                                      <p:tavLst>
                                        <p:tav tm="0">
                                          <p:val>
                                            <p:fltVal val="0"/>
                                          </p:val>
                                        </p:tav>
                                        <p:tav tm="100000">
                                          <p:val>
                                            <p:strVal val="#ppt_h"/>
                                          </p:val>
                                        </p:tav>
                                      </p:tavLst>
                                    </p:anim>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28" grpId="0"/>
      <p:bldP spid="30" grpId="0"/>
      <p:bldP spid="43"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mages with caption 1">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541338" y="104550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8" name="Rounded Rectangle 18"/>
          <p:cNvSpPr/>
          <p:nvPr userDrawn="1"/>
        </p:nvSpPr>
        <p:spPr>
          <a:xfrm>
            <a:off x="541338" y="219741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 Placeholder 7"/>
          <p:cNvSpPr>
            <a:spLocks noGrp="1"/>
          </p:cNvSpPr>
          <p:nvPr>
            <p:ph type="body" sz="quarter" idx="65" hasCustomPrompt="1"/>
          </p:nvPr>
        </p:nvSpPr>
        <p:spPr>
          <a:xfrm>
            <a:off x="800100" y="224353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800100" y="246461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43" name="Picture Placeholder 2"/>
          <p:cNvSpPr>
            <a:spLocks noGrp="1"/>
          </p:cNvSpPr>
          <p:nvPr>
            <p:ph type="pic" sz="quarter" idx="66"/>
          </p:nvPr>
        </p:nvSpPr>
        <p:spPr>
          <a:xfrm>
            <a:off x="4956176" y="104550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Rounded Rectangle 18"/>
          <p:cNvSpPr/>
          <p:nvPr userDrawn="1"/>
        </p:nvSpPr>
        <p:spPr>
          <a:xfrm>
            <a:off x="4956176" y="219741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 Placeholder 7"/>
          <p:cNvSpPr>
            <a:spLocks noGrp="1"/>
          </p:cNvSpPr>
          <p:nvPr>
            <p:ph type="body" sz="quarter" idx="67" hasCustomPrompt="1"/>
          </p:nvPr>
        </p:nvSpPr>
        <p:spPr>
          <a:xfrm>
            <a:off x="5214938" y="224353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68" hasCustomPrompt="1"/>
          </p:nvPr>
        </p:nvSpPr>
        <p:spPr>
          <a:xfrm>
            <a:off x="5214938" y="246461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51" name="Picture Placeholder 2"/>
          <p:cNvSpPr>
            <a:spLocks noGrp="1"/>
          </p:cNvSpPr>
          <p:nvPr>
            <p:ph type="pic" sz="quarter" idx="69"/>
          </p:nvPr>
        </p:nvSpPr>
        <p:spPr>
          <a:xfrm>
            <a:off x="541338" y="304575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2" name="Rounded Rectangle 18"/>
          <p:cNvSpPr/>
          <p:nvPr userDrawn="1"/>
        </p:nvSpPr>
        <p:spPr>
          <a:xfrm>
            <a:off x="541338" y="419766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 Placeholder 7"/>
          <p:cNvSpPr>
            <a:spLocks noGrp="1"/>
          </p:cNvSpPr>
          <p:nvPr>
            <p:ph type="body" sz="quarter" idx="70" hasCustomPrompt="1"/>
          </p:nvPr>
        </p:nvSpPr>
        <p:spPr>
          <a:xfrm>
            <a:off x="800100" y="424378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71" hasCustomPrompt="1"/>
          </p:nvPr>
        </p:nvSpPr>
        <p:spPr>
          <a:xfrm>
            <a:off x="800100" y="446486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55" name="Picture Placeholder 2"/>
          <p:cNvSpPr>
            <a:spLocks noGrp="1"/>
          </p:cNvSpPr>
          <p:nvPr>
            <p:ph type="pic" sz="quarter" idx="72"/>
          </p:nvPr>
        </p:nvSpPr>
        <p:spPr>
          <a:xfrm>
            <a:off x="4956176" y="304575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6" name="Rounded Rectangle 18"/>
          <p:cNvSpPr/>
          <p:nvPr userDrawn="1"/>
        </p:nvSpPr>
        <p:spPr>
          <a:xfrm>
            <a:off x="4956176" y="419766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 Placeholder 7"/>
          <p:cNvSpPr>
            <a:spLocks noGrp="1"/>
          </p:cNvSpPr>
          <p:nvPr>
            <p:ph type="body" sz="quarter" idx="73" hasCustomPrompt="1"/>
          </p:nvPr>
        </p:nvSpPr>
        <p:spPr>
          <a:xfrm>
            <a:off x="5214938" y="424378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74" hasCustomPrompt="1"/>
          </p:nvPr>
        </p:nvSpPr>
        <p:spPr>
          <a:xfrm>
            <a:off x="5214938" y="446486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400" fill="hold"/>
                                        <p:tgtEl>
                                          <p:spTgt spid="38"/>
                                        </p:tgtEl>
                                        <p:attrNameLst>
                                          <p:attrName>ppt_w</p:attrName>
                                        </p:attrNameLst>
                                      </p:cBhvr>
                                      <p:tavLst>
                                        <p:tav tm="0">
                                          <p:val>
                                            <p:fltVal val="0"/>
                                          </p:val>
                                        </p:tav>
                                        <p:tav tm="100000">
                                          <p:val>
                                            <p:strVal val="#ppt_w"/>
                                          </p:val>
                                        </p:tav>
                                      </p:tavLst>
                                    </p:anim>
                                    <p:anim calcmode="lin" valueType="num">
                                      <p:cBhvr>
                                        <p:cTn id="27" dur="400" fill="hold"/>
                                        <p:tgtEl>
                                          <p:spTgt spid="38"/>
                                        </p:tgtEl>
                                        <p:attrNameLst>
                                          <p:attrName>ppt_h</p:attrName>
                                        </p:attrNameLst>
                                      </p:cBhvr>
                                      <p:tavLst>
                                        <p:tav tm="0">
                                          <p:val>
                                            <p:fltVal val="0"/>
                                          </p:val>
                                        </p:tav>
                                        <p:tav tm="100000">
                                          <p:val>
                                            <p:strVal val="#ppt_h"/>
                                          </p:val>
                                        </p:tav>
                                      </p:tavLst>
                                    </p:anim>
                                    <p:animEffect transition="in" filter="fade">
                                      <p:cBhvr>
                                        <p:cTn id="28" dur="400"/>
                                        <p:tgtEl>
                                          <p:spTgt spid="38"/>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41">
                                            <p:txEl>
                                              <p:pRg st="0" end="0"/>
                                            </p:txEl>
                                          </p:spTgt>
                                        </p:tgtEl>
                                        <p:attrNameLst>
                                          <p:attrName>style.visibility</p:attrName>
                                        </p:attrNameLst>
                                      </p:cBhvr>
                                      <p:to>
                                        <p:strVal val="visible"/>
                                      </p:to>
                                    </p:set>
                                    <p:animEffect transition="in" filter="fade">
                                      <p:cBhvr>
                                        <p:cTn id="31" dur="500"/>
                                        <p:tgtEl>
                                          <p:spTgt spid="41">
                                            <p:txEl>
                                              <p:pRg st="0" end="0"/>
                                            </p:txEl>
                                          </p:spTgt>
                                        </p:tgtEl>
                                      </p:cBhvr>
                                    </p:animEffect>
                                    <p:anim calcmode="lin" valueType="num">
                                      <p:cBhvr>
                                        <p:cTn id="32"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41">
                                            <p:txEl>
                                              <p:pRg st="0" end="0"/>
                                            </p:txEl>
                                          </p:spTgt>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800"/>
                                  </p:stCondLst>
                                  <p:childTnLst>
                                    <p:set>
                                      <p:cBhvr>
                                        <p:cTn id="35" dur="1" fill="hold">
                                          <p:stCondLst>
                                            <p:cond delay="0"/>
                                          </p:stCondLst>
                                        </p:cTn>
                                        <p:tgtEl>
                                          <p:spTgt spid="42">
                                            <p:txEl>
                                              <p:pRg st="0" end="0"/>
                                            </p:txEl>
                                          </p:spTgt>
                                        </p:tgtEl>
                                        <p:attrNameLst>
                                          <p:attrName>style.visibility</p:attrName>
                                        </p:attrNameLst>
                                      </p:cBhvr>
                                      <p:to>
                                        <p:strVal val="visible"/>
                                      </p:to>
                                    </p:set>
                                    <p:animEffect transition="in" filter="fade">
                                      <p:cBhvr>
                                        <p:cTn id="36" dur="500"/>
                                        <p:tgtEl>
                                          <p:spTgt spid="42">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43"/>
                                        </p:tgtEl>
                                        <p:attrNameLst>
                                          <p:attrName>style.visibility</p:attrName>
                                        </p:attrNameLst>
                                      </p:cBhvr>
                                      <p:to>
                                        <p:strVal val="visible"/>
                                      </p:to>
                                    </p:set>
                                    <p:anim calcmode="lin" valueType="num">
                                      <p:cBhvr>
                                        <p:cTn id="39" dur="1000" fill="hold"/>
                                        <p:tgtEl>
                                          <p:spTgt spid="43"/>
                                        </p:tgtEl>
                                        <p:attrNameLst>
                                          <p:attrName>ppt_w</p:attrName>
                                        </p:attrNameLst>
                                      </p:cBhvr>
                                      <p:tavLst>
                                        <p:tav tm="0">
                                          <p:val>
                                            <p:fltVal val="0"/>
                                          </p:val>
                                        </p:tav>
                                        <p:tav tm="100000">
                                          <p:val>
                                            <p:strVal val="#ppt_w"/>
                                          </p:val>
                                        </p:tav>
                                      </p:tavLst>
                                    </p:anim>
                                    <p:anim calcmode="lin" valueType="num">
                                      <p:cBhvr>
                                        <p:cTn id="40" dur="1000" fill="hold"/>
                                        <p:tgtEl>
                                          <p:spTgt spid="43"/>
                                        </p:tgtEl>
                                        <p:attrNameLst>
                                          <p:attrName>ppt_h</p:attrName>
                                        </p:attrNameLst>
                                      </p:cBhvr>
                                      <p:tavLst>
                                        <p:tav tm="0">
                                          <p:val>
                                            <p:fltVal val="0"/>
                                          </p:val>
                                        </p:tav>
                                        <p:tav tm="100000">
                                          <p:val>
                                            <p:strVal val="#ppt_h"/>
                                          </p:val>
                                        </p:tav>
                                      </p:tavLst>
                                    </p:anim>
                                    <p:animEffect transition="in" filter="fade">
                                      <p:cBhvr>
                                        <p:cTn id="41" dur="1000"/>
                                        <p:tgtEl>
                                          <p:spTgt spid="43"/>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400" fill="hold"/>
                                        <p:tgtEl>
                                          <p:spTgt spid="44"/>
                                        </p:tgtEl>
                                        <p:attrNameLst>
                                          <p:attrName>ppt_w</p:attrName>
                                        </p:attrNameLst>
                                      </p:cBhvr>
                                      <p:tavLst>
                                        <p:tav tm="0">
                                          <p:val>
                                            <p:fltVal val="0"/>
                                          </p:val>
                                        </p:tav>
                                        <p:tav tm="100000">
                                          <p:val>
                                            <p:strVal val="#ppt_w"/>
                                          </p:val>
                                        </p:tav>
                                      </p:tavLst>
                                    </p:anim>
                                    <p:anim calcmode="lin" valueType="num">
                                      <p:cBhvr>
                                        <p:cTn id="46" dur="400" fill="hold"/>
                                        <p:tgtEl>
                                          <p:spTgt spid="44"/>
                                        </p:tgtEl>
                                        <p:attrNameLst>
                                          <p:attrName>ppt_h</p:attrName>
                                        </p:attrNameLst>
                                      </p:cBhvr>
                                      <p:tavLst>
                                        <p:tav tm="0">
                                          <p:val>
                                            <p:fltVal val="0"/>
                                          </p:val>
                                        </p:tav>
                                        <p:tav tm="100000">
                                          <p:val>
                                            <p:strVal val="#ppt_h"/>
                                          </p:val>
                                        </p:tav>
                                      </p:tavLst>
                                    </p:anim>
                                    <p:animEffect transition="in" filter="fade">
                                      <p:cBhvr>
                                        <p:cTn id="47" dur="400"/>
                                        <p:tgtEl>
                                          <p:spTgt spid="44"/>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45">
                                            <p:txEl>
                                              <p:pRg st="0" end="0"/>
                                            </p:txEl>
                                          </p:spTgt>
                                        </p:tgtEl>
                                        <p:attrNameLst>
                                          <p:attrName>style.visibility</p:attrName>
                                        </p:attrNameLst>
                                      </p:cBhvr>
                                      <p:to>
                                        <p:strVal val="visible"/>
                                      </p:to>
                                    </p:set>
                                    <p:animEffect transition="in" filter="fade">
                                      <p:cBhvr>
                                        <p:cTn id="50" dur="500"/>
                                        <p:tgtEl>
                                          <p:spTgt spid="45">
                                            <p:txEl>
                                              <p:pRg st="0" end="0"/>
                                            </p:txEl>
                                          </p:spTgt>
                                        </p:tgtEl>
                                      </p:cBhvr>
                                    </p:animEffect>
                                    <p:anim calcmode="lin" valueType="num">
                                      <p:cBhvr>
                                        <p:cTn id="51"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45">
                                            <p:txEl>
                                              <p:pRg st="0" end="0"/>
                                            </p:txEl>
                                          </p:spTgt>
                                        </p:tgtEl>
                                        <p:attrNameLst>
                                          <p:attrName>ppt_y</p:attrName>
                                        </p:attrNameLst>
                                      </p:cBhvr>
                                      <p:tavLst>
                                        <p:tav tm="0">
                                          <p:val>
                                            <p:strVal val="#ppt_y+.1"/>
                                          </p:val>
                                        </p:tav>
                                        <p:tav tm="100000">
                                          <p:val>
                                            <p:strVal val="#ppt_y"/>
                                          </p:val>
                                        </p:tav>
                                      </p:tavLst>
                                    </p:anim>
                                  </p:childTnLst>
                                </p:cTn>
                              </p:par>
                              <p:par>
                                <p:cTn id="53" presetID="10" presetClass="entr" presetSubtype="0" fill="hold" grpId="0" nodeType="withEffect">
                                  <p:stCondLst>
                                    <p:cond delay="800"/>
                                  </p:stCondLst>
                                  <p:childTnLst>
                                    <p:set>
                                      <p:cBhvr>
                                        <p:cTn id="54" dur="1" fill="hold">
                                          <p:stCondLst>
                                            <p:cond delay="0"/>
                                          </p:stCondLst>
                                        </p:cTn>
                                        <p:tgtEl>
                                          <p:spTgt spid="50">
                                            <p:txEl>
                                              <p:pRg st="0" end="0"/>
                                            </p:txEl>
                                          </p:spTgt>
                                        </p:tgtEl>
                                        <p:attrNameLst>
                                          <p:attrName>style.visibility</p:attrName>
                                        </p:attrNameLst>
                                      </p:cBhvr>
                                      <p:to>
                                        <p:strVal val="visible"/>
                                      </p:to>
                                    </p:set>
                                    <p:animEffect transition="in" filter="fade">
                                      <p:cBhvr>
                                        <p:cTn id="55" dur="500"/>
                                        <p:tgtEl>
                                          <p:spTgt spid="50">
                                            <p:txEl>
                                              <p:pRg st="0" end="0"/>
                                            </p:txEl>
                                          </p:spTgt>
                                        </p:tgtEl>
                                      </p:cBhvr>
                                    </p:animEffect>
                                  </p:childTnLst>
                                </p:cTn>
                              </p:par>
                              <p:par>
                                <p:cTn id="56" presetID="53" presetClass="entr" presetSubtype="16" fill="hold" grpId="0" nodeType="withEffect" nodePh="1">
                                  <p:stCondLst>
                                    <p:cond delay="800"/>
                                  </p:stCondLst>
                                  <p:endCondLst>
                                    <p:cond evt="begin" delay="0">
                                      <p:tn val="56"/>
                                    </p:cond>
                                  </p:endCondLst>
                                  <p:childTnLst>
                                    <p:set>
                                      <p:cBhvr>
                                        <p:cTn id="57" dur="1" fill="hold">
                                          <p:stCondLst>
                                            <p:cond delay="0"/>
                                          </p:stCondLst>
                                        </p:cTn>
                                        <p:tgtEl>
                                          <p:spTgt spid="51"/>
                                        </p:tgtEl>
                                        <p:attrNameLst>
                                          <p:attrName>style.visibility</p:attrName>
                                        </p:attrNameLst>
                                      </p:cBhvr>
                                      <p:to>
                                        <p:strVal val="visible"/>
                                      </p:to>
                                    </p:set>
                                    <p:anim calcmode="lin" valueType="num">
                                      <p:cBhvr>
                                        <p:cTn id="58" dur="1000" fill="hold"/>
                                        <p:tgtEl>
                                          <p:spTgt spid="51"/>
                                        </p:tgtEl>
                                        <p:attrNameLst>
                                          <p:attrName>ppt_w</p:attrName>
                                        </p:attrNameLst>
                                      </p:cBhvr>
                                      <p:tavLst>
                                        <p:tav tm="0">
                                          <p:val>
                                            <p:fltVal val="0"/>
                                          </p:val>
                                        </p:tav>
                                        <p:tav tm="100000">
                                          <p:val>
                                            <p:strVal val="#ppt_w"/>
                                          </p:val>
                                        </p:tav>
                                      </p:tavLst>
                                    </p:anim>
                                    <p:anim calcmode="lin" valueType="num">
                                      <p:cBhvr>
                                        <p:cTn id="59" dur="1000" fill="hold"/>
                                        <p:tgtEl>
                                          <p:spTgt spid="51"/>
                                        </p:tgtEl>
                                        <p:attrNameLst>
                                          <p:attrName>ppt_h</p:attrName>
                                        </p:attrNameLst>
                                      </p:cBhvr>
                                      <p:tavLst>
                                        <p:tav tm="0">
                                          <p:val>
                                            <p:fltVal val="0"/>
                                          </p:val>
                                        </p:tav>
                                        <p:tav tm="100000">
                                          <p:val>
                                            <p:strVal val="#ppt_h"/>
                                          </p:val>
                                        </p:tav>
                                      </p:tavLst>
                                    </p:anim>
                                    <p:animEffect transition="in" filter="fade">
                                      <p:cBhvr>
                                        <p:cTn id="60" dur="1000"/>
                                        <p:tgtEl>
                                          <p:spTgt spid="51"/>
                                        </p:tgtEl>
                                      </p:cBhvr>
                                    </p:animEffect>
                                  </p:childTnLst>
                                </p:cTn>
                              </p:par>
                            </p:childTnLst>
                          </p:cTn>
                        </p:par>
                        <p:par>
                          <p:cTn id="61" fill="hold">
                            <p:stCondLst>
                              <p:cond delay="1500"/>
                            </p:stCondLst>
                            <p:childTnLst>
                              <p:par>
                                <p:cTn id="62" presetID="53" presetClass="entr" presetSubtype="16"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400" fill="hold"/>
                                        <p:tgtEl>
                                          <p:spTgt spid="52"/>
                                        </p:tgtEl>
                                        <p:attrNameLst>
                                          <p:attrName>ppt_w</p:attrName>
                                        </p:attrNameLst>
                                      </p:cBhvr>
                                      <p:tavLst>
                                        <p:tav tm="0">
                                          <p:val>
                                            <p:fltVal val="0"/>
                                          </p:val>
                                        </p:tav>
                                        <p:tav tm="100000">
                                          <p:val>
                                            <p:strVal val="#ppt_w"/>
                                          </p:val>
                                        </p:tav>
                                      </p:tavLst>
                                    </p:anim>
                                    <p:anim calcmode="lin" valueType="num">
                                      <p:cBhvr>
                                        <p:cTn id="65" dur="400" fill="hold"/>
                                        <p:tgtEl>
                                          <p:spTgt spid="52"/>
                                        </p:tgtEl>
                                        <p:attrNameLst>
                                          <p:attrName>ppt_h</p:attrName>
                                        </p:attrNameLst>
                                      </p:cBhvr>
                                      <p:tavLst>
                                        <p:tav tm="0">
                                          <p:val>
                                            <p:fltVal val="0"/>
                                          </p:val>
                                        </p:tav>
                                        <p:tav tm="100000">
                                          <p:val>
                                            <p:strVal val="#ppt_h"/>
                                          </p:val>
                                        </p:tav>
                                      </p:tavLst>
                                    </p:anim>
                                    <p:animEffect transition="in" filter="fade">
                                      <p:cBhvr>
                                        <p:cTn id="66" dur="400"/>
                                        <p:tgtEl>
                                          <p:spTgt spid="52"/>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53">
                                            <p:txEl>
                                              <p:pRg st="0" end="0"/>
                                            </p:txEl>
                                          </p:spTgt>
                                        </p:tgtEl>
                                        <p:attrNameLst>
                                          <p:attrName>style.visibility</p:attrName>
                                        </p:attrNameLst>
                                      </p:cBhvr>
                                      <p:to>
                                        <p:strVal val="visible"/>
                                      </p:to>
                                    </p:set>
                                    <p:animEffect transition="in" filter="fade">
                                      <p:cBhvr>
                                        <p:cTn id="69" dur="500"/>
                                        <p:tgtEl>
                                          <p:spTgt spid="53">
                                            <p:txEl>
                                              <p:pRg st="0" end="0"/>
                                            </p:txEl>
                                          </p:spTgt>
                                        </p:tgtEl>
                                      </p:cBhvr>
                                    </p:animEffect>
                                    <p:anim calcmode="lin" valueType="num">
                                      <p:cBhvr>
                                        <p:cTn id="70"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53">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54">
                                            <p:txEl>
                                              <p:pRg st="0" end="0"/>
                                            </p:txEl>
                                          </p:spTgt>
                                        </p:tgtEl>
                                        <p:attrNameLst>
                                          <p:attrName>style.visibility</p:attrName>
                                        </p:attrNameLst>
                                      </p:cBhvr>
                                      <p:to>
                                        <p:strVal val="visible"/>
                                      </p:to>
                                    </p:set>
                                    <p:animEffect transition="in" filter="fade">
                                      <p:cBhvr>
                                        <p:cTn id="74" dur="500"/>
                                        <p:tgtEl>
                                          <p:spTgt spid="54">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55"/>
                                        </p:tgtEl>
                                        <p:attrNameLst>
                                          <p:attrName>style.visibility</p:attrName>
                                        </p:attrNameLst>
                                      </p:cBhvr>
                                      <p:to>
                                        <p:strVal val="visible"/>
                                      </p:to>
                                    </p:set>
                                    <p:anim calcmode="lin" valueType="num">
                                      <p:cBhvr>
                                        <p:cTn id="77" dur="1000" fill="hold"/>
                                        <p:tgtEl>
                                          <p:spTgt spid="55"/>
                                        </p:tgtEl>
                                        <p:attrNameLst>
                                          <p:attrName>ppt_w</p:attrName>
                                        </p:attrNameLst>
                                      </p:cBhvr>
                                      <p:tavLst>
                                        <p:tav tm="0">
                                          <p:val>
                                            <p:fltVal val="0"/>
                                          </p:val>
                                        </p:tav>
                                        <p:tav tm="100000">
                                          <p:val>
                                            <p:strVal val="#ppt_w"/>
                                          </p:val>
                                        </p:tav>
                                      </p:tavLst>
                                    </p:anim>
                                    <p:anim calcmode="lin" valueType="num">
                                      <p:cBhvr>
                                        <p:cTn id="78" dur="1000" fill="hold"/>
                                        <p:tgtEl>
                                          <p:spTgt spid="55"/>
                                        </p:tgtEl>
                                        <p:attrNameLst>
                                          <p:attrName>ppt_h</p:attrName>
                                        </p:attrNameLst>
                                      </p:cBhvr>
                                      <p:tavLst>
                                        <p:tav tm="0">
                                          <p:val>
                                            <p:fltVal val="0"/>
                                          </p:val>
                                        </p:tav>
                                        <p:tav tm="100000">
                                          <p:val>
                                            <p:strVal val="#ppt_h"/>
                                          </p:val>
                                        </p:tav>
                                      </p:tavLst>
                                    </p:anim>
                                    <p:animEffect transition="in" filter="fade">
                                      <p:cBhvr>
                                        <p:cTn id="79" dur="1000"/>
                                        <p:tgtEl>
                                          <p:spTgt spid="55"/>
                                        </p:tgtEl>
                                      </p:cBhvr>
                                    </p:animEffect>
                                  </p:childTnLst>
                                </p:cTn>
                              </p:par>
                            </p:childTnLst>
                          </p:cTn>
                        </p:par>
                        <p:par>
                          <p:cTn id="80" fill="hold">
                            <p:stCondLst>
                              <p:cond delay="2000"/>
                            </p:stCondLst>
                            <p:childTnLst>
                              <p:par>
                                <p:cTn id="81" presetID="53" presetClass="entr" presetSubtype="16" fill="hold" grpId="0" nodeType="after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p:cTn id="83" dur="400" fill="hold"/>
                                        <p:tgtEl>
                                          <p:spTgt spid="56"/>
                                        </p:tgtEl>
                                        <p:attrNameLst>
                                          <p:attrName>ppt_w</p:attrName>
                                        </p:attrNameLst>
                                      </p:cBhvr>
                                      <p:tavLst>
                                        <p:tav tm="0">
                                          <p:val>
                                            <p:fltVal val="0"/>
                                          </p:val>
                                        </p:tav>
                                        <p:tav tm="100000">
                                          <p:val>
                                            <p:strVal val="#ppt_w"/>
                                          </p:val>
                                        </p:tav>
                                      </p:tavLst>
                                    </p:anim>
                                    <p:anim calcmode="lin" valueType="num">
                                      <p:cBhvr>
                                        <p:cTn id="84" dur="400" fill="hold"/>
                                        <p:tgtEl>
                                          <p:spTgt spid="56"/>
                                        </p:tgtEl>
                                        <p:attrNameLst>
                                          <p:attrName>ppt_h</p:attrName>
                                        </p:attrNameLst>
                                      </p:cBhvr>
                                      <p:tavLst>
                                        <p:tav tm="0">
                                          <p:val>
                                            <p:fltVal val="0"/>
                                          </p:val>
                                        </p:tav>
                                        <p:tav tm="100000">
                                          <p:val>
                                            <p:strVal val="#ppt_h"/>
                                          </p:val>
                                        </p:tav>
                                      </p:tavLst>
                                    </p:anim>
                                    <p:animEffect transition="in" filter="fade">
                                      <p:cBhvr>
                                        <p:cTn id="85" dur="400"/>
                                        <p:tgtEl>
                                          <p:spTgt spid="56"/>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57">
                                            <p:txEl>
                                              <p:pRg st="0" end="0"/>
                                            </p:txEl>
                                          </p:spTgt>
                                        </p:tgtEl>
                                        <p:attrNameLst>
                                          <p:attrName>style.visibility</p:attrName>
                                        </p:attrNameLst>
                                      </p:cBhvr>
                                      <p:to>
                                        <p:strVal val="visible"/>
                                      </p:to>
                                    </p:set>
                                    <p:animEffect transition="in" filter="fade">
                                      <p:cBhvr>
                                        <p:cTn id="88" dur="500"/>
                                        <p:tgtEl>
                                          <p:spTgt spid="57">
                                            <p:txEl>
                                              <p:pRg st="0" end="0"/>
                                            </p:txEl>
                                          </p:spTgt>
                                        </p:tgtEl>
                                      </p:cBhvr>
                                    </p:animEffect>
                                    <p:anim calcmode="lin" valueType="num">
                                      <p:cBhvr>
                                        <p:cTn id="89"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0" dur="500" fill="hold"/>
                                        <p:tgtEl>
                                          <p:spTgt spid="57">
                                            <p:txEl>
                                              <p:pRg st="0" end="0"/>
                                            </p:txEl>
                                          </p:spTgt>
                                        </p:tgtEl>
                                        <p:attrNameLst>
                                          <p:attrName>ppt_y</p:attrName>
                                        </p:attrNameLst>
                                      </p:cBhvr>
                                      <p:tavLst>
                                        <p:tav tm="0">
                                          <p:val>
                                            <p:strVal val="#ppt_y+.1"/>
                                          </p:val>
                                        </p:tav>
                                        <p:tav tm="100000">
                                          <p:val>
                                            <p:strVal val="#ppt_y"/>
                                          </p:val>
                                        </p:tav>
                                      </p:tavLst>
                                    </p:anim>
                                  </p:childTnLst>
                                </p:cTn>
                              </p:par>
                              <p:par>
                                <p:cTn id="91" presetID="10" presetClass="entr" presetSubtype="0" fill="hold" grpId="0" nodeType="withEffect">
                                  <p:stCondLst>
                                    <p:cond delay="80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fade">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38" grpId="0" animBg="1"/>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Text Placeholder 7"/>
          <p:cNvSpPr>
            <a:spLocks noGrp="1"/>
          </p:cNvSpPr>
          <p:nvPr>
            <p:ph type="body" sz="quarter" idx="65" hasCustomPrompt="1"/>
          </p:nvPr>
        </p:nvSpPr>
        <p:spPr>
          <a:xfrm>
            <a:off x="452441"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452441"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5" name="Picture Placeholder 2"/>
          <p:cNvSpPr>
            <a:spLocks noGrp="1" noChangeAspect="1"/>
          </p:cNvSpPr>
          <p:nvPr>
            <p:ph type="pic" sz="quarter" idx="17"/>
          </p:nvPr>
        </p:nvSpPr>
        <p:spPr>
          <a:xfrm>
            <a:off x="452441"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5" name="Text Placeholder 7"/>
          <p:cNvSpPr>
            <a:spLocks noGrp="1"/>
          </p:cNvSpPr>
          <p:nvPr>
            <p:ph type="body" sz="quarter" idx="66" hasCustomPrompt="1"/>
          </p:nvPr>
        </p:nvSpPr>
        <p:spPr>
          <a:xfrm>
            <a:off x="2586039"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67" hasCustomPrompt="1"/>
          </p:nvPr>
        </p:nvSpPr>
        <p:spPr>
          <a:xfrm>
            <a:off x="2586039"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37" name="Picture Placeholder 2"/>
          <p:cNvSpPr>
            <a:spLocks noGrp="1" noChangeAspect="1"/>
          </p:cNvSpPr>
          <p:nvPr>
            <p:ph type="pic" sz="quarter" idx="68"/>
          </p:nvPr>
        </p:nvSpPr>
        <p:spPr>
          <a:xfrm>
            <a:off x="2586039"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4668841"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0" name="Text Placeholder 2"/>
          <p:cNvSpPr>
            <a:spLocks noGrp="1"/>
          </p:cNvSpPr>
          <p:nvPr>
            <p:ph type="body" sz="quarter" idx="70" hasCustomPrompt="1"/>
          </p:nvPr>
        </p:nvSpPr>
        <p:spPr>
          <a:xfrm>
            <a:off x="4668841"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46" name="Picture Placeholder 2"/>
          <p:cNvSpPr>
            <a:spLocks noGrp="1" noChangeAspect="1"/>
          </p:cNvSpPr>
          <p:nvPr>
            <p:ph type="pic" sz="quarter" idx="71"/>
          </p:nvPr>
        </p:nvSpPr>
        <p:spPr>
          <a:xfrm>
            <a:off x="4668841"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7" name="Text Placeholder 7"/>
          <p:cNvSpPr>
            <a:spLocks noGrp="1"/>
          </p:cNvSpPr>
          <p:nvPr>
            <p:ph type="body" sz="quarter" idx="72" hasCustomPrompt="1"/>
          </p:nvPr>
        </p:nvSpPr>
        <p:spPr>
          <a:xfrm>
            <a:off x="6809178"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8" name="Text Placeholder 2"/>
          <p:cNvSpPr>
            <a:spLocks noGrp="1"/>
          </p:cNvSpPr>
          <p:nvPr>
            <p:ph type="body" sz="quarter" idx="73" hasCustomPrompt="1"/>
          </p:nvPr>
        </p:nvSpPr>
        <p:spPr>
          <a:xfrm>
            <a:off x="6809178"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49" name="Picture Placeholder 2"/>
          <p:cNvSpPr>
            <a:spLocks noGrp="1" noChangeAspect="1"/>
          </p:cNvSpPr>
          <p:nvPr>
            <p:ph type="pic" sz="quarter" idx="74"/>
          </p:nvPr>
        </p:nvSpPr>
        <p:spPr>
          <a:xfrm>
            <a:off x="6809178"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fade">
                                      <p:cBhvr>
                                        <p:cTn id="34" dur="500"/>
                                        <p:tgtEl>
                                          <p:spTgt spid="35">
                                            <p:txEl>
                                              <p:pRg st="0" end="0"/>
                                            </p:txEl>
                                          </p:spTgt>
                                        </p:tgtEl>
                                      </p:cBhvr>
                                    </p:animEffect>
                                    <p:anim calcmode="lin" valueType="num">
                                      <p:cBhvr>
                                        <p:cTn id="3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35">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36">
                                            <p:txEl>
                                              <p:pRg st="0" end="0"/>
                                            </p:txEl>
                                          </p:spTgt>
                                        </p:tgtEl>
                                        <p:attrNameLst>
                                          <p:attrName>style.visibility</p:attrName>
                                        </p:attrNameLst>
                                      </p:cBhvr>
                                      <p:to>
                                        <p:strVal val="visible"/>
                                      </p:to>
                                    </p:set>
                                    <p:animEffect transition="in" filter="fade">
                                      <p:cBhvr>
                                        <p:cTn id="39" dur="500"/>
                                        <p:tgtEl>
                                          <p:spTgt spid="36">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9">
                                            <p:txEl>
                                              <p:pRg st="0" end="0"/>
                                            </p:txEl>
                                          </p:spTgt>
                                        </p:tgtEl>
                                        <p:attrNameLst>
                                          <p:attrName>style.visibility</p:attrName>
                                        </p:attrNameLst>
                                      </p:cBhvr>
                                      <p:to>
                                        <p:strVal val="visible"/>
                                      </p:to>
                                    </p:set>
                                    <p:animEffect transition="in" filter="fade">
                                      <p:cBhvr>
                                        <p:cTn id="48" dur="500"/>
                                        <p:tgtEl>
                                          <p:spTgt spid="39">
                                            <p:txEl>
                                              <p:pRg st="0" end="0"/>
                                            </p:txEl>
                                          </p:spTgt>
                                        </p:tgtEl>
                                      </p:cBhvr>
                                    </p:animEffect>
                                    <p:anim calcmode="lin" valueType="num">
                                      <p:cBhvr>
                                        <p:cTn id="49"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9">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40">
                                            <p:txEl>
                                              <p:pRg st="0" end="0"/>
                                            </p:txEl>
                                          </p:spTgt>
                                        </p:tgtEl>
                                        <p:attrNameLst>
                                          <p:attrName>style.visibility</p:attrName>
                                        </p:attrNameLst>
                                      </p:cBhvr>
                                      <p:to>
                                        <p:strVal val="visible"/>
                                      </p:to>
                                    </p:set>
                                    <p:animEffect transition="in" filter="fade">
                                      <p:cBhvr>
                                        <p:cTn id="53" dur="500"/>
                                        <p:tgtEl>
                                          <p:spTgt spid="40">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Effect transition="in" filter="fade">
                                      <p:cBhvr>
                                        <p:cTn id="59" dur="500"/>
                                        <p:tgtEl>
                                          <p:spTgt spid="46"/>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7">
                                            <p:txEl>
                                              <p:pRg st="0" end="0"/>
                                            </p:txEl>
                                          </p:spTgt>
                                        </p:tgtEl>
                                        <p:attrNameLst>
                                          <p:attrName>style.visibility</p:attrName>
                                        </p:attrNameLst>
                                      </p:cBhvr>
                                      <p:to>
                                        <p:strVal val="visible"/>
                                      </p:to>
                                    </p:set>
                                    <p:animEffect transition="in" filter="fade">
                                      <p:cBhvr>
                                        <p:cTn id="62" dur="500"/>
                                        <p:tgtEl>
                                          <p:spTgt spid="47">
                                            <p:txEl>
                                              <p:pRg st="0" end="0"/>
                                            </p:txEl>
                                          </p:spTgt>
                                        </p:tgtEl>
                                      </p:cBhvr>
                                    </p:animEffect>
                                    <p:anim calcmode="lin" valueType="num">
                                      <p:cBhvr>
                                        <p:cTn id="63"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47">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49"/>
                                        </p:tgtEl>
                                        <p:attrNameLst>
                                          <p:attrName>style.visibility</p:attrName>
                                        </p:attrNameLst>
                                      </p:cBhvr>
                                      <p:to>
                                        <p:strVal val="visible"/>
                                      </p:to>
                                    </p:set>
                                    <p:anim calcmode="lin" valueType="num">
                                      <p:cBhvr>
                                        <p:cTn id="71" dur="500" fill="hold"/>
                                        <p:tgtEl>
                                          <p:spTgt spid="49"/>
                                        </p:tgtEl>
                                        <p:attrNameLst>
                                          <p:attrName>ppt_w</p:attrName>
                                        </p:attrNameLst>
                                      </p:cBhvr>
                                      <p:tavLst>
                                        <p:tav tm="0">
                                          <p:val>
                                            <p:fltVal val="0"/>
                                          </p:val>
                                        </p:tav>
                                        <p:tav tm="100000">
                                          <p:val>
                                            <p:strVal val="#ppt_w"/>
                                          </p:val>
                                        </p:tav>
                                      </p:tavLst>
                                    </p:anim>
                                    <p:anim calcmode="lin" valueType="num">
                                      <p:cBhvr>
                                        <p:cTn id="72" dur="500" fill="hold"/>
                                        <p:tgtEl>
                                          <p:spTgt spid="49"/>
                                        </p:tgtEl>
                                        <p:attrNameLst>
                                          <p:attrName>ppt_h</p:attrName>
                                        </p:attrNameLst>
                                      </p:cBhvr>
                                      <p:tavLst>
                                        <p:tav tm="0">
                                          <p:val>
                                            <p:fltVal val="0"/>
                                          </p:val>
                                        </p:tav>
                                        <p:tav tm="100000">
                                          <p:val>
                                            <p:strVal val="#ppt_h"/>
                                          </p:val>
                                        </p:tav>
                                      </p:tavLst>
                                    </p:anim>
                                    <p:animEffect transition="in" filter="fade">
                                      <p:cBhvr>
                                        <p:cTn id="7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withEffect">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6"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ircle images with caption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Text Placeholder 7"/>
          <p:cNvSpPr>
            <a:spLocks noGrp="1"/>
          </p:cNvSpPr>
          <p:nvPr>
            <p:ph type="body" sz="quarter" idx="65" hasCustomPrompt="1"/>
          </p:nvPr>
        </p:nvSpPr>
        <p:spPr>
          <a:xfrm>
            <a:off x="2128838" y="136045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2128838" y="158154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5" name="Picture Placeholder 2"/>
          <p:cNvSpPr>
            <a:spLocks noGrp="1" noChangeAspect="1"/>
          </p:cNvSpPr>
          <p:nvPr>
            <p:ph type="pic" sz="quarter" idx="17"/>
          </p:nvPr>
        </p:nvSpPr>
        <p:spPr>
          <a:xfrm>
            <a:off x="452439" y="135111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3" name="Text Placeholder 7"/>
          <p:cNvSpPr>
            <a:spLocks noGrp="1"/>
          </p:cNvSpPr>
          <p:nvPr>
            <p:ph type="body" sz="quarter" idx="66" hasCustomPrompt="1"/>
          </p:nvPr>
        </p:nvSpPr>
        <p:spPr>
          <a:xfrm>
            <a:off x="6442076" y="136045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67" hasCustomPrompt="1"/>
          </p:nvPr>
        </p:nvSpPr>
        <p:spPr>
          <a:xfrm>
            <a:off x="6442076" y="158154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6" name="Picture Placeholder 2"/>
          <p:cNvSpPr>
            <a:spLocks noGrp="1" noChangeAspect="1"/>
          </p:cNvSpPr>
          <p:nvPr>
            <p:ph type="pic" sz="quarter" idx="68"/>
          </p:nvPr>
        </p:nvSpPr>
        <p:spPr>
          <a:xfrm>
            <a:off x="4765677" y="135111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7" name="Text Placeholder 7"/>
          <p:cNvSpPr>
            <a:spLocks noGrp="1"/>
          </p:cNvSpPr>
          <p:nvPr>
            <p:ph type="body" sz="quarter" idx="69" hasCustomPrompt="1"/>
          </p:nvPr>
        </p:nvSpPr>
        <p:spPr>
          <a:xfrm>
            <a:off x="2128838" y="299494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Text Placeholder 2"/>
          <p:cNvSpPr>
            <a:spLocks noGrp="1"/>
          </p:cNvSpPr>
          <p:nvPr>
            <p:ph type="body" sz="quarter" idx="70" hasCustomPrompt="1"/>
          </p:nvPr>
        </p:nvSpPr>
        <p:spPr>
          <a:xfrm>
            <a:off x="2128838" y="321603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29" name="Picture Placeholder 2"/>
          <p:cNvSpPr>
            <a:spLocks noGrp="1" noChangeAspect="1"/>
          </p:cNvSpPr>
          <p:nvPr>
            <p:ph type="pic" sz="quarter" idx="71"/>
          </p:nvPr>
        </p:nvSpPr>
        <p:spPr>
          <a:xfrm>
            <a:off x="452439" y="298560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0" name="Text Placeholder 7"/>
          <p:cNvSpPr>
            <a:spLocks noGrp="1"/>
          </p:cNvSpPr>
          <p:nvPr>
            <p:ph type="body" sz="quarter" idx="72" hasCustomPrompt="1"/>
          </p:nvPr>
        </p:nvSpPr>
        <p:spPr>
          <a:xfrm>
            <a:off x="6442076" y="299494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73" hasCustomPrompt="1"/>
          </p:nvPr>
        </p:nvSpPr>
        <p:spPr>
          <a:xfrm>
            <a:off x="6442076" y="321603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endParaRPr lang="en-US" dirty="0"/>
          </a:p>
        </p:txBody>
      </p:sp>
      <p:sp>
        <p:nvSpPr>
          <p:cNvPr id="32" name="Picture Placeholder 2"/>
          <p:cNvSpPr>
            <a:spLocks noGrp="1" noChangeAspect="1"/>
          </p:cNvSpPr>
          <p:nvPr>
            <p:ph type="pic" sz="quarter" idx="74"/>
          </p:nvPr>
        </p:nvSpPr>
        <p:spPr>
          <a:xfrm>
            <a:off x="4765677" y="298560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500"/>
                                        <p:tgtEl>
                                          <p:spTgt spid="23">
                                            <p:txEl>
                                              <p:pRg st="0" end="0"/>
                                            </p:txEl>
                                          </p:spTgt>
                                        </p:tgtEl>
                                      </p:cBhvr>
                                    </p:animEffect>
                                    <p:anim calcmode="lin" valueType="num">
                                      <p:cBhvr>
                                        <p:cTn id="3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24">
                                            <p:txEl>
                                              <p:pRg st="0" end="0"/>
                                            </p:txEl>
                                          </p:spTgt>
                                        </p:tgtEl>
                                        <p:attrNameLst>
                                          <p:attrName>style.visibility</p:attrName>
                                        </p:attrNameLst>
                                      </p:cBhvr>
                                      <p:to>
                                        <p:strVal val="visible"/>
                                      </p:to>
                                    </p:set>
                                    <p:animEffect transition="in" filter="fade">
                                      <p:cBhvr>
                                        <p:cTn id="39" dur="500"/>
                                        <p:tgtEl>
                                          <p:spTgt spid="24">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27">
                                            <p:txEl>
                                              <p:pRg st="0" end="0"/>
                                            </p:txEl>
                                          </p:spTgt>
                                        </p:tgtEl>
                                        <p:attrNameLst>
                                          <p:attrName>style.visibility</p:attrName>
                                        </p:attrNameLst>
                                      </p:cBhvr>
                                      <p:to>
                                        <p:strVal val="visible"/>
                                      </p:to>
                                    </p:set>
                                    <p:animEffect transition="in" filter="fade">
                                      <p:cBhvr>
                                        <p:cTn id="48" dur="500"/>
                                        <p:tgtEl>
                                          <p:spTgt spid="27">
                                            <p:txEl>
                                              <p:pRg st="0" end="0"/>
                                            </p:txEl>
                                          </p:spTgt>
                                        </p:tgtEl>
                                      </p:cBhvr>
                                    </p:animEffect>
                                    <p:anim calcmode="lin" valueType="num">
                                      <p:cBhvr>
                                        <p:cTn id="4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2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30">
                                            <p:txEl>
                                              <p:pRg st="0" end="0"/>
                                            </p:txEl>
                                          </p:spTgt>
                                        </p:tgtEl>
                                        <p:attrNameLst>
                                          <p:attrName>style.visibility</p:attrName>
                                        </p:attrNameLst>
                                      </p:cBhvr>
                                      <p:to>
                                        <p:strVal val="visible"/>
                                      </p:to>
                                    </p:set>
                                    <p:animEffect transition="in" filter="fade">
                                      <p:cBhvr>
                                        <p:cTn id="62" dur="500"/>
                                        <p:tgtEl>
                                          <p:spTgt spid="30">
                                            <p:txEl>
                                              <p:pRg st="0" end="0"/>
                                            </p:txEl>
                                          </p:spTgt>
                                        </p:tgtEl>
                                      </p:cBhvr>
                                    </p:animEffect>
                                    <p:anim calcmode="lin" valueType="num">
                                      <p:cBhvr>
                                        <p:cTn id="6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31">
                                            <p:txEl>
                                              <p:pRg st="0" end="0"/>
                                            </p:txEl>
                                          </p:spTgt>
                                        </p:tgtEl>
                                        <p:attrNameLst>
                                          <p:attrName>style.visibility</p:attrName>
                                        </p:attrNameLst>
                                      </p:cBhvr>
                                      <p:to>
                                        <p:strVal val="visible"/>
                                      </p:to>
                                    </p:set>
                                    <p:animEffect transition="in" filter="fade">
                                      <p:cBhvr>
                                        <p:cTn id="67" dur="500"/>
                                        <p:tgtEl>
                                          <p:spTgt spid="31">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Effect transition="in" filter="fade">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withEffect">
                  <p:stCondLst>
                    <p:cond delay="8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ight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Text Placeholder 7"/>
          <p:cNvSpPr>
            <a:spLocks noGrp="1"/>
          </p:cNvSpPr>
          <p:nvPr>
            <p:ph type="body" sz="quarter" idx="65" hasCustomPrompt="1"/>
          </p:nvPr>
        </p:nvSpPr>
        <p:spPr>
          <a:xfrm>
            <a:off x="4524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Picture Placeholder 2"/>
          <p:cNvSpPr>
            <a:spLocks noGrp="1" noChangeAspect="1"/>
          </p:cNvSpPr>
          <p:nvPr>
            <p:ph type="pic" sz="quarter" idx="17"/>
          </p:nvPr>
        </p:nvSpPr>
        <p:spPr>
          <a:xfrm>
            <a:off x="4318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6" name="Text Placeholder 7"/>
          <p:cNvSpPr>
            <a:spLocks noGrp="1"/>
          </p:cNvSpPr>
          <p:nvPr>
            <p:ph type="body" sz="quarter" idx="66" hasCustomPrompt="1"/>
          </p:nvPr>
        </p:nvSpPr>
        <p:spPr>
          <a:xfrm>
            <a:off x="27130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8" name="Picture Placeholder 2"/>
          <p:cNvSpPr>
            <a:spLocks noGrp="1" noChangeAspect="1"/>
          </p:cNvSpPr>
          <p:nvPr>
            <p:ph type="pic" sz="quarter" idx="68"/>
          </p:nvPr>
        </p:nvSpPr>
        <p:spPr>
          <a:xfrm>
            <a:off x="26924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49101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Picture Placeholder 2"/>
          <p:cNvSpPr>
            <a:spLocks noGrp="1" noChangeAspect="1"/>
          </p:cNvSpPr>
          <p:nvPr>
            <p:ph type="pic" sz="quarter" idx="71"/>
          </p:nvPr>
        </p:nvSpPr>
        <p:spPr>
          <a:xfrm>
            <a:off x="48895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Text Placeholder 7"/>
          <p:cNvSpPr>
            <a:spLocks noGrp="1"/>
          </p:cNvSpPr>
          <p:nvPr>
            <p:ph type="body" sz="quarter" idx="72" hasCustomPrompt="1"/>
          </p:nvPr>
        </p:nvSpPr>
        <p:spPr>
          <a:xfrm>
            <a:off x="7153276"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6" name="Picture Placeholder 2"/>
          <p:cNvSpPr>
            <a:spLocks noGrp="1" noChangeAspect="1"/>
          </p:cNvSpPr>
          <p:nvPr>
            <p:ph type="pic" sz="quarter" idx="74"/>
          </p:nvPr>
        </p:nvSpPr>
        <p:spPr>
          <a:xfrm>
            <a:off x="7132641"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9" name="Text Placeholder 7"/>
          <p:cNvSpPr>
            <a:spLocks noGrp="1"/>
          </p:cNvSpPr>
          <p:nvPr>
            <p:ph type="body" sz="quarter" idx="75" hasCustomPrompt="1"/>
          </p:nvPr>
        </p:nvSpPr>
        <p:spPr>
          <a:xfrm>
            <a:off x="4524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0" name="Picture Placeholder 2"/>
          <p:cNvSpPr>
            <a:spLocks noGrp="1" noChangeAspect="1"/>
          </p:cNvSpPr>
          <p:nvPr>
            <p:ph type="pic" sz="quarter" idx="76"/>
          </p:nvPr>
        </p:nvSpPr>
        <p:spPr>
          <a:xfrm>
            <a:off x="3937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1" name="Text Placeholder 7"/>
          <p:cNvSpPr>
            <a:spLocks noGrp="1"/>
          </p:cNvSpPr>
          <p:nvPr>
            <p:ph type="body" sz="quarter" idx="77" hasCustomPrompt="1"/>
          </p:nvPr>
        </p:nvSpPr>
        <p:spPr>
          <a:xfrm>
            <a:off x="27130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2" name="Picture Placeholder 2"/>
          <p:cNvSpPr>
            <a:spLocks noGrp="1" noChangeAspect="1"/>
          </p:cNvSpPr>
          <p:nvPr>
            <p:ph type="pic" sz="quarter" idx="78"/>
          </p:nvPr>
        </p:nvSpPr>
        <p:spPr>
          <a:xfrm>
            <a:off x="26543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3" name="Text Placeholder 7"/>
          <p:cNvSpPr>
            <a:spLocks noGrp="1"/>
          </p:cNvSpPr>
          <p:nvPr>
            <p:ph type="body" sz="quarter" idx="79" hasCustomPrompt="1"/>
          </p:nvPr>
        </p:nvSpPr>
        <p:spPr>
          <a:xfrm>
            <a:off x="49101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4" name="Picture Placeholder 2"/>
          <p:cNvSpPr>
            <a:spLocks noGrp="1" noChangeAspect="1"/>
          </p:cNvSpPr>
          <p:nvPr>
            <p:ph type="pic" sz="quarter" idx="80"/>
          </p:nvPr>
        </p:nvSpPr>
        <p:spPr>
          <a:xfrm>
            <a:off x="48514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5" name="Text Placeholder 7"/>
          <p:cNvSpPr>
            <a:spLocks noGrp="1"/>
          </p:cNvSpPr>
          <p:nvPr>
            <p:ph type="body" sz="quarter" idx="81" hasCustomPrompt="1"/>
          </p:nvPr>
        </p:nvSpPr>
        <p:spPr>
          <a:xfrm>
            <a:off x="7153276"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6" name="Picture Placeholder 2"/>
          <p:cNvSpPr>
            <a:spLocks noGrp="1" noChangeAspect="1"/>
          </p:cNvSpPr>
          <p:nvPr>
            <p:ph type="pic" sz="quarter" idx="82"/>
          </p:nvPr>
        </p:nvSpPr>
        <p:spPr>
          <a:xfrm>
            <a:off x="7094541"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fade">
                                      <p:cBhvr>
                                        <p:cTn id="31" dur="500"/>
                                        <p:tgtEl>
                                          <p:spTgt spid="36">
                                            <p:txEl>
                                              <p:pRg st="0" end="0"/>
                                            </p:txEl>
                                          </p:spTgt>
                                        </p:tgtEl>
                                      </p:cBhvr>
                                    </p:animEffect>
                                    <p:anim calcmode="lin" valueType="num">
                                      <p:cBhvr>
                                        <p:cTn id="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anim calcmode="lin" valueType="num">
                                      <p:cBhvr>
                                        <p:cTn id="4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53" presetClass="entr" presetSubtype="16" fill="hold" grpId="0" nodeType="afterEffect" nodePh="1">
                                  <p:stCondLst>
                                    <p:cond delay="0"/>
                                  </p:stCondLst>
                                  <p:endCondLst>
                                    <p:cond evt="begin" delay="0">
                                      <p:tn val="46"/>
                                    </p:cond>
                                  </p:end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par>
                                <p:cTn id="51" presetID="42" presetClass="entr" presetSubtype="0" fill="hold" grpId="0" nodeType="withEffect">
                                  <p:stCondLst>
                                    <p:cond delay="200"/>
                                  </p:stCondLst>
                                  <p:childTnLst>
                                    <p:set>
                                      <p:cBhvr>
                                        <p:cTn id="52" dur="1" fill="hold">
                                          <p:stCondLst>
                                            <p:cond delay="0"/>
                                          </p:stCondLst>
                                        </p:cTn>
                                        <p:tgtEl>
                                          <p:spTgt spid="44">
                                            <p:txEl>
                                              <p:pRg st="0" end="0"/>
                                            </p:txEl>
                                          </p:spTgt>
                                        </p:tgtEl>
                                        <p:attrNameLst>
                                          <p:attrName>style.visibility</p:attrName>
                                        </p:attrNameLst>
                                      </p:cBhvr>
                                      <p:to>
                                        <p:strVal val="visible"/>
                                      </p:to>
                                    </p:set>
                                    <p:animEffect transition="in" filter="fade">
                                      <p:cBhvr>
                                        <p:cTn id="53" dur="500"/>
                                        <p:tgtEl>
                                          <p:spTgt spid="44">
                                            <p:txEl>
                                              <p:pRg st="0" end="0"/>
                                            </p:txEl>
                                          </p:spTgt>
                                        </p:tgtEl>
                                      </p:cBhvr>
                                    </p:animEffect>
                                    <p:anim calcmode="lin" valueType="num">
                                      <p:cBhvr>
                                        <p:cTn id="54"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46"/>
                                        </p:tgtEl>
                                        <p:attrNameLst>
                                          <p:attrName>style.visibility</p:attrName>
                                        </p:attrNameLst>
                                      </p:cBhvr>
                                      <p:to>
                                        <p:strVal val="visible"/>
                                      </p:to>
                                    </p:set>
                                    <p:anim calcmode="lin" valueType="num">
                                      <p:cBhvr>
                                        <p:cTn id="59" dur="500" fill="hold"/>
                                        <p:tgtEl>
                                          <p:spTgt spid="46"/>
                                        </p:tgtEl>
                                        <p:attrNameLst>
                                          <p:attrName>ppt_w</p:attrName>
                                        </p:attrNameLst>
                                      </p:cBhvr>
                                      <p:tavLst>
                                        <p:tav tm="0">
                                          <p:val>
                                            <p:fltVal val="0"/>
                                          </p:val>
                                        </p:tav>
                                        <p:tav tm="100000">
                                          <p:val>
                                            <p:strVal val="#ppt_w"/>
                                          </p:val>
                                        </p:tav>
                                      </p:tavLst>
                                    </p:anim>
                                    <p:anim calcmode="lin" valueType="num">
                                      <p:cBhvr>
                                        <p:cTn id="60" dur="500" fill="hold"/>
                                        <p:tgtEl>
                                          <p:spTgt spid="46"/>
                                        </p:tgtEl>
                                        <p:attrNameLst>
                                          <p:attrName>ppt_h</p:attrName>
                                        </p:attrNameLst>
                                      </p:cBhvr>
                                      <p:tavLst>
                                        <p:tav tm="0">
                                          <p:val>
                                            <p:fltVal val="0"/>
                                          </p:val>
                                        </p:tav>
                                        <p:tav tm="100000">
                                          <p:val>
                                            <p:strVal val="#ppt_h"/>
                                          </p:val>
                                        </p:tav>
                                      </p:tavLst>
                                    </p:anim>
                                    <p:animEffect transition="in" filter="fade">
                                      <p:cBhvr>
                                        <p:cTn id="61" dur="500"/>
                                        <p:tgtEl>
                                          <p:spTgt spid="46"/>
                                        </p:tgtEl>
                                      </p:cBhvr>
                                    </p:animEffect>
                                  </p:childTnLst>
                                </p:cTn>
                              </p:par>
                              <p:par>
                                <p:cTn id="62" presetID="42" presetClass="entr" presetSubtype="0" fill="hold" grpId="0" nodeType="withEffect">
                                  <p:stCondLst>
                                    <p:cond delay="200"/>
                                  </p:stCondLst>
                                  <p:childTnLst>
                                    <p:set>
                                      <p:cBhvr>
                                        <p:cTn id="63" dur="1" fill="hold">
                                          <p:stCondLst>
                                            <p:cond delay="0"/>
                                          </p:stCondLst>
                                        </p:cTn>
                                        <p:tgtEl>
                                          <p:spTgt spid="59">
                                            <p:txEl>
                                              <p:pRg st="0" end="0"/>
                                            </p:txEl>
                                          </p:spTgt>
                                        </p:tgtEl>
                                        <p:attrNameLst>
                                          <p:attrName>style.visibility</p:attrName>
                                        </p:attrNameLst>
                                      </p:cBhvr>
                                      <p:to>
                                        <p:strVal val="visible"/>
                                      </p:to>
                                    </p:set>
                                    <p:animEffect transition="in" filter="fade">
                                      <p:cBhvr>
                                        <p:cTn id="64" dur="500"/>
                                        <p:tgtEl>
                                          <p:spTgt spid="59">
                                            <p:txEl>
                                              <p:pRg st="0" end="0"/>
                                            </p:txEl>
                                          </p:spTgt>
                                        </p:tgtEl>
                                      </p:cBhvr>
                                    </p:animEffect>
                                    <p:anim calcmode="lin" valueType="num">
                                      <p:cBhvr>
                                        <p:cTn id="65"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66" dur="5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par>
                          <p:cTn id="67" fill="hold">
                            <p:stCondLst>
                              <p:cond delay="25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61">
                                            <p:txEl>
                                              <p:pRg st="0" end="0"/>
                                            </p:txEl>
                                          </p:spTgt>
                                        </p:tgtEl>
                                        <p:attrNameLst>
                                          <p:attrName>style.visibility</p:attrName>
                                        </p:attrNameLst>
                                      </p:cBhvr>
                                      <p:to>
                                        <p:strVal val="visible"/>
                                      </p:to>
                                    </p:set>
                                    <p:animEffect transition="in" filter="fade">
                                      <p:cBhvr>
                                        <p:cTn id="75" dur="500"/>
                                        <p:tgtEl>
                                          <p:spTgt spid="61">
                                            <p:txEl>
                                              <p:pRg st="0" end="0"/>
                                            </p:txEl>
                                          </p:spTgt>
                                        </p:tgtEl>
                                      </p:cBhvr>
                                    </p:animEffect>
                                    <p:anim calcmode="lin" valueType="num">
                                      <p:cBhvr>
                                        <p:cTn id="76"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77" dur="5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30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62"/>
                                        </p:tgtEl>
                                        <p:attrNameLst>
                                          <p:attrName>style.visibility</p:attrName>
                                        </p:attrNameLst>
                                      </p:cBhvr>
                                      <p:to>
                                        <p:strVal val="visible"/>
                                      </p:to>
                                    </p:set>
                                    <p:anim calcmode="lin" valueType="num">
                                      <p:cBhvr>
                                        <p:cTn id="81" dur="500" fill="hold"/>
                                        <p:tgtEl>
                                          <p:spTgt spid="62"/>
                                        </p:tgtEl>
                                        <p:attrNameLst>
                                          <p:attrName>ppt_w</p:attrName>
                                        </p:attrNameLst>
                                      </p:cBhvr>
                                      <p:tavLst>
                                        <p:tav tm="0">
                                          <p:val>
                                            <p:fltVal val="0"/>
                                          </p:val>
                                        </p:tav>
                                        <p:tav tm="100000">
                                          <p:val>
                                            <p:strVal val="#ppt_w"/>
                                          </p:val>
                                        </p:tav>
                                      </p:tavLst>
                                    </p:anim>
                                    <p:anim calcmode="lin" valueType="num">
                                      <p:cBhvr>
                                        <p:cTn id="82" dur="500" fill="hold"/>
                                        <p:tgtEl>
                                          <p:spTgt spid="62"/>
                                        </p:tgtEl>
                                        <p:attrNameLst>
                                          <p:attrName>ppt_h</p:attrName>
                                        </p:attrNameLst>
                                      </p:cBhvr>
                                      <p:tavLst>
                                        <p:tav tm="0">
                                          <p:val>
                                            <p:fltVal val="0"/>
                                          </p:val>
                                        </p:tav>
                                        <p:tav tm="100000">
                                          <p:val>
                                            <p:strVal val="#ppt_h"/>
                                          </p:val>
                                        </p:tav>
                                      </p:tavLst>
                                    </p:anim>
                                    <p:animEffect transition="in" filter="fade">
                                      <p:cBhvr>
                                        <p:cTn id="83" dur="500"/>
                                        <p:tgtEl>
                                          <p:spTgt spid="62"/>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63">
                                            <p:txEl>
                                              <p:pRg st="0" end="0"/>
                                            </p:txEl>
                                          </p:spTgt>
                                        </p:tgtEl>
                                        <p:attrNameLst>
                                          <p:attrName>style.visibility</p:attrName>
                                        </p:attrNameLst>
                                      </p:cBhvr>
                                      <p:to>
                                        <p:strVal val="visible"/>
                                      </p:to>
                                    </p:set>
                                    <p:animEffect transition="in" filter="fade">
                                      <p:cBhvr>
                                        <p:cTn id="86" dur="500"/>
                                        <p:tgtEl>
                                          <p:spTgt spid="63">
                                            <p:txEl>
                                              <p:pRg st="0" end="0"/>
                                            </p:txEl>
                                          </p:spTgt>
                                        </p:tgtEl>
                                      </p:cBhvr>
                                    </p:animEffect>
                                    <p:anim calcmode="lin" valueType="num">
                                      <p:cBhvr>
                                        <p:cTn id="87"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3500"/>
                            </p:stCondLst>
                            <p:childTnLst>
                              <p:par>
                                <p:cTn id="90" presetID="53" presetClass="entr" presetSubtype="16" fill="hold" grpId="0" nodeType="afterEffect" nodePh="1">
                                  <p:stCondLst>
                                    <p:cond delay="0"/>
                                  </p:stCondLst>
                                  <p:endCondLst>
                                    <p:cond evt="begin" delay="0">
                                      <p:tn val="90"/>
                                    </p:cond>
                                  </p:endCondLst>
                                  <p:childTnLst>
                                    <p:set>
                                      <p:cBhvr>
                                        <p:cTn id="91" dur="1" fill="hold">
                                          <p:stCondLst>
                                            <p:cond delay="0"/>
                                          </p:stCondLst>
                                        </p:cTn>
                                        <p:tgtEl>
                                          <p:spTgt spid="64"/>
                                        </p:tgtEl>
                                        <p:attrNameLst>
                                          <p:attrName>style.visibility</p:attrName>
                                        </p:attrNameLst>
                                      </p:cBhvr>
                                      <p:to>
                                        <p:strVal val="visible"/>
                                      </p:to>
                                    </p:set>
                                    <p:anim calcmode="lin" valueType="num">
                                      <p:cBhvr>
                                        <p:cTn id="92" dur="500" fill="hold"/>
                                        <p:tgtEl>
                                          <p:spTgt spid="64"/>
                                        </p:tgtEl>
                                        <p:attrNameLst>
                                          <p:attrName>ppt_w</p:attrName>
                                        </p:attrNameLst>
                                      </p:cBhvr>
                                      <p:tavLst>
                                        <p:tav tm="0">
                                          <p:val>
                                            <p:fltVal val="0"/>
                                          </p:val>
                                        </p:tav>
                                        <p:tav tm="100000">
                                          <p:val>
                                            <p:strVal val="#ppt_w"/>
                                          </p:val>
                                        </p:tav>
                                      </p:tavLst>
                                    </p:anim>
                                    <p:anim calcmode="lin" valueType="num">
                                      <p:cBhvr>
                                        <p:cTn id="93" dur="500" fill="hold"/>
                                        <p:tgtEl>
                                          <p:spTgt spid="64"/>
                                        </p:tgtEl>
                                        <p:attrNameLst>
                                          <p:attrName>ppt_h</p:attrName>
                                        </p:attrNameLst>
                                      </p:cBhvr>
                                      <p:tavLst>
                                        <p:tav tm="0">
                                          <p:val>
                                            <p:fltVal val="0"/>
                                          </p:val>
                                        </p:tav>
                                        <p:tav tm="100000">
                                          <p:val>
                                            <p:strVal val="#ppt_h"/>
                                          </p:val>
                                        </p:tav>
                                      </p:tavLst>
                                    </p:anim>
                                    <p:animEffect transition="in" filter="fade">
                                      <p:cBhvr>
                                        <p:cTn id="94" dur="500"/>
                                        <p:tgtEl>
                                          <p:spTgt spid="64"/>
                                        </p:tgtEl>
                                      </p:cBhvr>
                                    </p:animEffect>
                                  </p:childTnLst>
                                </p:cTn>
                              </p:par>
                              <p:par>
                                <p:cTn id="95" presetID="42" presetClass="entr" presetSubtype="0" fill="hold" grpId="0" nodeType="withEffect">
                                  <p:stCondLst>
                                    <p:cond delay="200"/>
                                  </p:stCondLst>
                                  <p:childTnLst>
                                    <p:set>
                                      <p:cBhvr>
                                        <p:cTn id="96" dur="1" fill="hold">
                                          <p:stCondLst>
                                            <p:cond delay="0"/>
                                          </p:stCondLst>
                                        </p:cTn>
                                        <p:tgtEl>
                                          <p:spTgt spid="65">
                                            <p:txEl>
                                              <p:pRg st="0" end="0"/>
                                            </p:txEl>
                                          </p:spTgt>
                                        </p:tgtEl>
                                        <p:attrNameLst>
                                          <p:attrName>style.visibility</p:attrName>
                                        </p:attrNameLst>
                                      </p:cBhvr>
                                      <p:to>
                                        <p:strVal val="visible"/>
                                      </p:to>
                                    </p:set>
                                    <p:animEffect transition="in" filter="fade">
                                      <p:cBhvr>
                                        <p:cTn id="97" dur="500"/>
                                        <p:tgtEl>
                                          <p:spTgt spid="65">
                                            <p:txEl>
                                              <p:pRg st="0" end="0"/>
                                            </p:txEl>
                                          </p:spTgt>
                                        </p:tgtEl>
                                      </p:cBhvr>
                                    </p:animEffect>
                                    <p:anim calcmode="lin" valueType="num">
                                      <p:cBhvr>
                                        <p:cTn id="98"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53" presetClass="entr" presetSubtype="16" fill="hold" grpId="0" nodeType="afterEffect" nodePh="1">
                                  <p:stCondLst>
                                    <p:cond delay="0"/>
                                  </p:stCondLst>
                                  <p:endCondLst>
                                    <p:cond evt="begin" delay="0">
                                      <p:tn val="101"/>
                                    </p:cond>
                                  </p:endCondLst>
                                  <p:childTnLst>
                                    <p:set>
                                      <p:cBhvr>
                                        <p:cTn id="102" dur="1" fill="hold">
                                          <p:stCondLst>
                                            <p:cond delay="0"/>
                                          </p:stCondLst>
                                        </p:cTn>
                                        <p:tgtEl>
                                          <p:spTgt spid="66"/>
                                        </p:tgtEl>
                                        <p:attrNameLst>
                                          <p:attrName>style.visibility</p:attrName>
                                        </p:attrNameLst>
                                      </p:cBhvr>
                                      <p:to>
                                        <p:strVal val="visible"/>
                                      </p:to>
                                    </p:set>
                                    <p:anim calcmode="lin" valueType="num">
                                      <p:cBhvr>
                                        <p:cTn id="103" dur="500" fill="hold"/>
                                        <p:tgtEl>
                                          <p:spTgt spid="66"/>
                                        </p:tgtEl>
                                        <p:attrNameLst>
                                          <p:attrName>ppt_w</p:attrName>
                                        </p:attrNameLst>
                                      </p:cBhvr>
                                      <p:tavLst>
                                        <p:tav tm="0">
                                          <p:val>
                                            <p:fltVal val="0"/>
                                          </p:val>
                                        </p:tav>
                                        <p:tav tm="100000">
                                          <p:val>
                                            <p:strVal val="#ppt_w"/>
                                          </p:val>
                                        </p:tav>
                                      </p:tavLst>
                                    </p:anim>
                                    <p:anim calcmode="lin" valueType="num">
                                      <p:cBhvr>
                                        <p:cTn id="104" dur="500" fill="hold"/>
                                        <p:tgtEl>
                                          <p:spTgt spid="66"/>
                                        </p:tgtEl>
                                        <p:attrNameLst>
                                          <p:attrName>ppt_h</p:attrName>
                                        </p:attrNameLst>
                                      </p:cBhvr>
                                      <p:tavLst>
                                        <p:tav tm="0">
                                          <p:val>
                                            <p:fltVal val="0"/>
                                          </p:val>
                                        </p:tav>
                                        <p:tav tm="100000">
                                          <p:val>
                                            <p:strVal val="#ppt_h"/>
                                          </p:val>
                                        </p:tav>
                                      </p:tavLst>
                                    </p:anim>
                                    <p:animEffect transition="in" filter="fade">
                                      <p:cBhvr>
                                        <p:cTn id="10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25" grpId="0"/>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8"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3" grpId="0"/>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6" grpId="0"/>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anim calcmode="lin" valueType="num">
                      <p:cBhvr>
                        <p:cTn dur="500" fill="hold"/>
                        <p:tgtEl>
                          <p:spTgt spid="59"/>
                        </p:tgtEl>
                        <p:attrNameLst>
                          <p:attrName>ppt_x</p:attrName>
                        </p:attrNameLst>
                      </p:cBhvr>
                      <p:tavLst>
                        <p:tav tm="0">
                          <p:val>
                            <p:strVal val="#ppt_x"/>
                          </p:val>
                        </p:tav>
                        <p:tav tm="100000">
                          <p:val>
                            <p:strVal val="#ppt_x"/>
                          </p:val>
                        </p:tav>
                      </p:tavLst>
                    </p:anim>
                    <p:anim calcmode="lin" valueType="num">
                      <p:cBhvr>
                        <p:cTn dur="500" fill="hold"/>
                        <p:tgtEl>
                          <p:spTgt spid="59"/>
                        </p:tgtEl>
                        <p:attrNameLst>
                          <p:attrName>ppt_y</p:attrName>
                        </p:attrNameLst>
                      </p:cBhvr>
                      <p:tavLst>
                        <p:tav tm="0">
                          <p:val>
                            <p:strVal val="#ppt_y+.1"/>
                          </p:val>
                        </p:tav>
                        <p:tav tm="100000">
                          <p:val>
                            <p:strVal val="#ppt_y"/>
                          </p:val>
                        </p:tav>
                      </p:tavLst>
                    </p:anim>
                  </p:childTnLst>
                </p:cTn>
              </p:par>
            </p:tnLst>
          </p:tmpl>
        </p:tmplLst>
      </p:bldP>
      <p:bldP spid="60" grpId="0"/>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anim calcmode="lin" valueType="num">
                      <p:cBhvr>
                        <p:cTn dur="500" fill="hold"/>
                        <p:tgtEl>
                          <p:spTgt spid="61"/>
                        </p:tgtEl>
                        <p:attrNameLst>
                          <p:attrName>ppt_x</p:attrName>
                        </p:attrNameLst>
                      </p:cBhvr>
                      <p:tavLst>
                        <p:tav tm="0">
                          <p:val>
                            <p:strVal val="#ppt_x"/>
                          </p:val>
                        </p:tav>
                        <p:tav tm="100000">
                          <p:val>
                            <p:strVal val="#ppt_x"/>
                          </p:val>
                        </p:tav>
                      </p:tavLst>
                    </p:anim>
                    <p:anim calcmode="lin" valueType="num">
                      <p:cBhvr>
                        <p:cTn dur="500" fill="hold"/>
                        <p:tgtEl>
                          <p:spTgt spid="61"/>
                        </p:tgtEl>
                        <p:attrNameLst>
                          <p:attrName>ppt_y</p:attrName>
                        </p:attrNameLst>
                      </p:cBhvr>
                      <p:tavLst>
                        <p:tav tm="0">
                          <p:val>
                            <p:strVal val="#ppt_y+.1"/>
                          </p:val>
                        </p:tav>
                        <p:tav tm="100000">
                          <p:val>
                            <p:strVal val="#ppt_y"/>
                          </p:val>
                        </p:tav>
                      </p:tavLst>
                    </p:anim>
                  </p:childTnLst>
                </p:cTn>
              </p:par>
            </p:tnLst>
          </p:tmpl>
        </p:tmplLst>
      </p:bldP>
      <p:bldP spid="62" grpId="0"/>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anim calcmode="lin" valueType="num">
                      <p:cBhvr>
                        <p:cTn dur="500" fill="hold"/>
                        <p:tgtEl>
                          <p:spTgt spid="65"/>
                        </p:tgtEl>
                        <p:attrNameLst>
                          <p:attrName>ppt_x</p:attrName>
                        </p:attrNameLst>
                      </p:cBhvr>
                      <p:tavLst>
                        <p:tav tm="0">
                          <p:val>
                            <p:strVal val="#ppt_x"/>
                          </p:val>
                        </p:tav>
                        <p:tav tm="100000">
                          <p:val>
                            <p:strVal val="#ppt_x"/>
                          </p:val>
                        </p:tav>
                      </p:tavLst>
                    </p:anim>
                    <p:anim calcmode="lin" valueType="num">
                      <p:cBhvr>
                        <p:cTn dur="500" fill="hold"/>
                        <p:tgtEl>
                          <p:spTgt spid="65"/>
                        </p:tgtEl>
                        <p:attrNameLst>
                          <p:attrName>ppt_y</p:attrName>
                        </p:attrNameLst>
                      </p:cBhvr>
                      <p:tavLst>
                        <p:tav tm="0">
                          <p:val>
                            <p:strVal val="#ppt_y+.1"/>
                          </p:val>
                        </p:tav>
                        <p:tav tm="100000">
                          <p:val>
                            <p:strVal val="#ppt_y"/>
                          </p:val>
                        </p:tav>
                      </p:tavLst>
                    </p:anim>
                  </p:childTnLst>
                </p:cTn>
              </p:par>
            </p:tnLst>
          </p:tmpl>
        </p:tmplLst>
      </p:bldP>
      <p:bldP spid="6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images with descri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Picture Placeholder 2"/>
          <p:cNvSpPr>
            <a:spLocks noGrp="1"/>
          </p:cNvSpPr>
          <p:nvPr>
            <p:ph type="pic" sz="quarter" idx="48"/>
          </p:nvPr>
        </p:nvSpPr>
        <p:spPr>
          <a:xfrm>
            <a:off x="4746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1" name="Rounded Rectangle 30"/>
          <p:cNvSpPr/>
          <p:nvPr userDrawn="1"/>
        </p:nvSpPr>
        <p:spPr>
          <a:xfrm>
            <a:off x="4668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Picture Placeholder 2"/>
          <p:cNvSpPr>
            <a:spLocks noGrp="1"/>
          </p:cNvSpPr>
          <p:nvPr>
            <p:ph type="pic" sz="quarter" idx="65"/>
          </p:nvPr>
        </p:nvSpPr>
        <p:spPr>
          <a:xfrm>
            <a:off x="21002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7" name="Rounded Rectangle 30"/>
          <p:cNvSpPr/>
          <p:nvPr userDrawn="1"/>
        </p:nvSpPr>
        <p:spPr>
          <a:xfrm>
            <a:off x="20924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Picture Placeholder 2"/>
          <p:cNvSpPr>
            <a:spLocks noGrp="1"/>
          </p:cNvSpPr>
          <p:nvPr>
            <p:ph type="pic" sz="quarter" idx="66"/>
          </p:nvPr>
        </p:nvSpPr>
        <p:spPr>
          <a:xfrm>
            <a:off x="3798999"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Rounded Rectangle 30"/>
          <p:cNvSpPr/>
          <p:nvPr userDrawn="1"/>
        </p:nvSpPr>
        <p:spPr>
          <a:xfrm>
            <a:off x="3791170"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Picture Placeholder 2"/>
          <p:cNvSpPr>
            <a:spLocks noGrp="1"/>
          </p:cNvSpPr>
          <p:nvPr>
            <p:ph type="pic" sz="quarter" idx="67"/>
          </p:nvPr>
        </p:nvSpPr>
        <p:spPr>
          <a:xfrm>
            <a:off x="5513499"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1" name="Rounded Rectangle 30"/>
          <p:cNvSpPr/>
          <p:nvPr userDrawn="1"/>
        </p:nvSpPr>
        <p:spPr>
          <a:xfrm>
            <a:off x="5505670"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Picture Placeholder 2"/>
          <p:cNvSpPr>
            <a:spLocks noGrp="1"/>
          </p:cNvSpPr>
          <p:nvPr>
            <p:ph type="pic" sz="quarter" idx="68"/>
          </p:nvPr>
        </p:nvSpPr>
        <p:spPr>
          <a:xfrm>
            <a:off x="72183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3" name="Rounded Rectangle 30"/>
          <p:cNvSpPr/>
          <p:nvPr userDrawn="1"/>
        </p:nvSpPr>
        <p:spPr>
          <a:xfrm>
            <a:off x="72105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endParaRPr lang="en-US" dirty="0"/>
          </a:p>
        </p:txBody>
      </p:sp>
      <p:sp>
        <p:nvSpPr>
          <p:cNvPr id="45"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5"/>
                                        </p:tgtEl>
                                        <p:attrNameLst>
                                          <p:attrName>style.visibility</p:attrName>
                                        </p:attrNameLst>
                                      </p:cBhvr>
                                      <p:to>
                                        <p:strVal val="visible"/>
                                      </p:to>
                                    </p:set>
                                    <p:anim calcmode="lin" valueType="num">
                                      <p:cBhvr>
                                        <p:cTn id="20" dur="1000" fill="hold"/>
                                        <p:tgtEl>
                                          <p:spTgt spid="25"/>
                                        </p:tgtEl>
                                        <p:attrNameLst>
                                          <p:attrName>ppt_w</p:attrName>
                                        </p:attrNameLst>
                                      </p:cBhvr>
                                      <p:tavLst>
                                        <p:tav tm="0">
                                          <p:val>
                                            <p:fltVal val="0"/>
                                          </p:val>
                                        </p:tav>
                                        <p:tav tm="100000">
                                          <p:val>
                                            <p:strVal val="#ppt_w"/>
                                          </p:val>
                                        </p:tav>
                                      </p:tavLst>
                                    </p:anim>
                                    <p:anim calcmode="lin" valueType="num">
                                      <p:cBhvr>
                                        <p:cTn id="21" dur="1000" fill="hold"/>
                                        <p:tgtEl>
                                          <p:spTgt spid="25"/>
                                        </p:tgtEl>
                                        <p:attrNameLst>
                                          <p:attrName>ppt_h</p:attrName>
                                        </p:attrNameLst>
                                      </p:cBhvr>
                                      <p:tavLst>
                                        <p:tav tm="0">
                                          <p:val>
                                            <p:fltVal val="0"/>
                                          </p:val>
                                        </p:tav>
                                        <p:tav tm="100000">
                                          <p:val>
                                            <p:strVal val="#ppt_h"/>
                                          </p:val>
                                        </p:tav>
                                      </p:tavLst>
                                    </p:anim>
                                    <p:animEffect transition="in" filter="fade">
                                      <p:cBhvr>
                                        <p:cTn id="22" dur="1000"/>
                                        <p:tgtEl>
                                          <p:spTgt spid="25"/>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53" presetClass="entr" presetSubtype="16" fill="hold" grpId="0" nodeType="withEffect" nodePh="1">
                                  <p:stCondLst>
                                    <p:cond delay="800"/>
                                  </p:stCondLst>
                                  <p:endCondLst>
                                    <p:cond evt="begin" delay="0">
                                      <p:tn val="27"/>
                                    </p:cond>
                                  </p:endCondLst>
                                  <p:childTnLst>
                                    <p:set>
                                      <p:cBhvr>
                                        <p:cTn id="28" dur="1" fill="hold">
                                          <p:stCondLst>
                                            <p:cond delay="0"/>
                                          </p:stCondLst>
                                        </p:cTn>
                                        <p:tgtEl>
                                          <p:spTgt spid="36"/>
                                        </p:tgtEl>
                                        <p:attrNameLst>
                                          <p:attrName>style.visibility</p:attrName>
                                        </p:attrNameLst>
                                      </p:cBhvr>
                                      <p:to>
                                        <p:strVal val="visible"/>
                                      </p:to>
                                    </p:set>
                                    <p:anim calcmode="lin" valueType="num">
                                      <p:cBhvr>
                                        <p:cTn id="29" dur="1000" fill="hold"/>
                                        <p:tgtEl>
                                          <p:spTgt spid="36"/>
                                        </p:tgtEl>
                                        <p:attrNameLst>
                                          <p:attrName>ppt_w</p:attrName>
                                        </p:attrNameLst>
                                      </p:cBhvr>
                                      <p:tavLst>
                                        <p:tav tm="0">
                                          <p:val>
                                            <p:fltVal val="0"/>
                                          </p:val>
                                        </p:tav>
                                        <p:tav tm="100000">
                                          <p:val>
                                            <p:strVal val="#ppt_w"/>
                                          </p:val>
                                        </p:tav>
                                      </p:tavLst>
                                    </p:anim>
                                    <p:anim calcmode="lin" valueType="num">
                                      <p:cBhvr>
                                        <p:cTn id="30" dur="1000" fill="hold"/>
                                        <p:tgtEl>
                                          <p:spTgt spid="36"/>
                                        </p:tgtEl>
                                        <p:attrNameLst>
                                          <p:attrName>ppt_h</p:attrName>
                                        </p:attrNameLst>
                                      </p:cBhvr>
                                      <p:tavLst>
                                        <p:tav tm="0">
                                          <p:val>
                                            <p:fltVal val="0"/>
                                          </p:val>
                                        </p:tav>
                                        <p:tav tm="100000">
                                          <p:val>
                                            <p:strVal val="#ppt_h"/>
                                          </p:val>
                                        </p:tav>
                                      </p:tavLst>
                                    </p:anim>
                                    <p:animEffect transition="in" filter="fade">
                                      <p:cBhvr>
                                        <p:cTn id="31" dur="1000"/>
                                        <p:tgtEl>
                                          <p:spTgt spid="36"/>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fltVal val="0"/>
                                          </p:val>
                                        </p:tav>
                                        <p:tav tm="100000">
                                          <p:val>
                                            <p:strVal val="#ppt_w"/>
                                          </p:val>
                                        </p:tav>
                                      </p:tavLst>
                                    </p:anim>
                                    <p:anim calcmode="lin" valueType="num">
                                      <p:cBhvr>
                                        <p:cTn id="39" dur="1000" fill="hold"/>
                                        <p:tgtEl>
                                          <p:spTgt spid="38"/>
                                        </p:tgtEl>
                                        <p:attrNameLst>
                                          <p:attrName>ppt_h</p:attrName>
                                        </p:attrNameLst>
                                      </p:cBhvr>
                                      <p:tavLst>
                                        <p:tav tm="0">
                                          <p:val>
                                            <p:fltVal val="0"/>
                                          </p:val>
                                        </p:tav>
                                        <p:tav tm="100000">
                                          <p:val>
                                            <p:strVal val="#ppt_h"/>
                                          </p:val>
                                        </p:tav>
                                      </p:tavLst>
                                    </p:anim>
                                    <p:animEffect transition="in" filter="fade">
                                      <p:cBhvr>
                                        <p:cTn id="40" dur="1000"/>
                                        <p:tgtEl>
                                          <p:spTgt spid="38"/>
                                        </p:tgtEl>
                                      </p:cBhvr>
                                    </p:animEffect>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par>
                                <p:cTn id="45" presetID="53" presetClass="entr" presetSubtype="16" fill="hold" grpId="0" nodeType="withEffect" nodePh="1">
                                  <p:stCondLst>
                                    <p:cond delay="800"/>
                                  </p:stCondLst>
                                  <p:endCondLst>
                                    <p:cond evt="begin" delay="0">
                                      <p:tn val="45"/>
                                    </p:cond>
                                  </p:end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2000"/>
                            </p:stCondLst>
                            <p:childTnLst>
                              <p:par>
                                <p:cTn id="51" presetID="22" presetClass="entr" presetSubtype="4"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53" presetClass="entr" presetSubtype="16" fill="hold" grpId="0" nodeType="withEffect" nodePh="1">
                                  <p:stCondLst>
                                    <p:cond delay="800"/>
                                  </p:stCondLst>
                                  <p:endCondLst>
                                    <p:cond evt="begin" delay="0">
                                      <p:tn val="54"/>
                                    </p:cond>
                                  </p:endCondLst>
                                  <p:childTnLst>
                                    <p:set>
                                      <p:cBhvr>
                                        <p:cTn id="55" dur="1" fill="hold">
                                          <p:stCondLst>
                                            <p:cond delay="0"/>
                                          </p:stCondLst>
                                        </p:cTn>
                                        <p:tgtEl>
                                          <p:spTgt spid="42"/>
                                        </p:tgtEl>
                                        <p:attrNameLst>
                                          <p:attrName>style.visibility</p:attrName>
                                        </p:attrNameLst>
                                      </p:cBhvr>
                                      <p:to>
                                        <p:strVal val="visible"/>
                                      </p:to>
                                    </p:set>
                                    <p:anim calcmode="lin" valueType="num">
                                      <p:cBhvr>
                                        <p:cTn id="56" dur="1000" fill="hold"/>
                                        <p:tgtEl>
                                          <p:spTgt spid="42"/>
                                        </p:tgtEl>
                                        <p:attrNameLst>
                                          <p:attrName>ppt_w</p:attrName>
                                        </p:attrNameLst>
                                      </p:cBhvr>
                                      <p:tavLst>
                                        <p:tav tm="0">
                                          <p:val>
                                            <p:fltVal val="0"/>
                                          </p:val>
                                        </p:tav>
                                        <p:tav tm="100000">
                                          <p:val>
                                            <p:strVal val="#ppt_w"/>
                                          </p:val>
                                        </p:tav>
                                      </p:tavLst>
                                    </p:anim>
                                    <p:anim calcmode="lin" valueType="num">
                                      <p:cBhvr>
                                        <p:cTn id="57" dur="1000" fill="hold"/>
                                        <p:tgtEl>
                                          <p:spTgt spid="42"/>
                                        </p:tgtEl>
                                        <p:attrNameLst>
                                          <p:attrName>ppt_h</p:attrName>
                                        </p:attrNameLst>
                                      </p:cBhvr>
                                      <p:tavLst>
                                        <p:tav tm="0">
                                          <p:val>
                                            <p:fltVal val="0"/>
                                          </p:val>
                                        </p:tav>
                                        <p:tav tm="100000">
                                          <p:val>
                                            <p:strVal val="#ppt_h"/>
                                          </p:val>
                                        </p:tav>
                                      </p:tavLst>
                                    </p:anim>
                                    <p:animEffect transition="in" filter="fade">
                                      <p:cBhvr>
                                        <p:cTn id="58" dur="1000"/>
                                        <p:tgtEl>
                                          <p:spTgt spid="42"/>
                                        </p:tgtEl>
                                      </p:cBhvr>
                                    </p:animEffect>
                                  </p:childTnLst>
                                </p:cTn>
                              </p:par>
                            </p:childTnLst>
                          </p:cTn>
                        </p:par>
                        <p:par>
                          <p:cTn id="59" fill="hold">
                            <p:stCondLst>
                              <p:cond delay="2500"/>
                            </p:stCondLst>
                            <p:childTnLst>
                              <p:par>
                                <p:cTn id="60" presetID="22" presetClass="entr" presetSubtype="4"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par>
                                <p:cTn id="63" presetID="10" presetClass="entr" presetSubtype="0" fill="hold" grpId="0" nodeType="withEffect">
                                  <p:stCondLst>
                                    <p:cond delay="800"/>
                                  </p:stCondLst>
                                  <p:childTnLst>
                                    <p:set>
                                      <p:cBhvr>
                                        <p:cTn id="64" dur="1" fill="hold">
                                          <p:stCondLst>
                                            <p:cond delay="0"/>
                                          </p:stCondLst>
                                        </p:cTn>
                                        <p:tgtEl>
                                          <p:spTgt spid="44">
                                            <p:txEl>
                                              <p:pRg st="0" end="0"/>
                                            </p:txEl>
                                          </p:spTgt>
                                        </p:tgtEl>
                                        <p:attrNameLst>
                                          <p:attrName>style.visibility</p:attrName>
                                        </p:attrNameLst>
                                      </p:cBhvr>
                                      <p:to>
                                        <p:strVal val="visible"/>
                                      </p:to>
                                    </p:set>
                                    <p:animEffect transition="in" filter="fade">
                                      <p:cBhvr>
                                        <p:cTn id="65" dur="500"/>
                                        <p:tgtEl>
                                          <p:spTgt spid="44">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45">
                                            <p:txEl>
                                              <p:pRg st="0" end="0"/>
                                            </p:txEl>
                                          </p:spTgt>
                                        </p:tgtEl>
                                        <p:attrNameLst>
                                          <p:attrName>style.visibility</p:attrName>
                                        </p:attrNameLst>
                                      </p:cBhvr>
                                      <p:to>
                                        <p:strVal val="visible"/>
                                      </p:to>
                                    </p:set>
                                    <p:animEffect transition="in" filter="fade">
                                      <p:cBhvr>
                                        <p:cTn id="68" dur="400"/>
                                        <p:tgtEl>
                                          <p:spTgt spid="45">
                                            <p:txEl>
                                              <p:pRg st="0" end="0"/>
                                            </p:txEl>
                                          </p:spTgt>
                                        </p:tgtEl>
                                      </p:cBhvr>
                                    </p:animEffect>
                                    <p:anim calcmode="lin" valueType="num">
                                      <p:cBhvr>
                                        <p:cTn id="69"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5" grpId="0"/>
      <p:bldP spid="31" grpId="0" animBg="1"/>
      <p:bldP spid="36" grpId="0"/>
      <p:bldP spid="37" grpId="0" animBg="1"/>
      <p:bldP spid="38" grpId="0"/>
      <p:bldP spid="39" grpId="0" animBg="1"/>
      <p:bldP spid="40" grpId="0"/>
      <p:bldP spid="41" grpId="0" animBg="1"/>
      <p:bldP spid="42" grpId="0"/>
      <p:bldP spid="43" grpId="0" animBg="1"/>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 name="Text Placeholder 2"/>
          <p:cNvSpPr>
            <a:spLocks noGrp="1"/>
          </p:cNvSpPr>
          <p:nvPr>
            <p:ph type="body" sz="quarter" idx="16" hasCustomPrompt="1"/>
          </p:nvPr>
        </p:nvSpPr>
        <p:spPr>
          <a:xfrm>
            <a:off x="452438" y="1045724"/>
            <a:ext cx="8229600" cy="3431028"/>
          </a:xfrm>
          <a:prstGeom prst="rect">
            <a:avLst/>
          </a:prstGeom>
        </p:spPr>
        <p:txBody>
          <a:bodyPr vert="horz" lIns="95057" tIns="47529" rIns="95057" bIns="47529"/>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endParaRPr lang="en-US" dirty="0"/>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endParaRPr lang="en-US" dirty="0"/>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endParaRPr lang="en-US" dirty="0"/>
          </a:p>
        </p:txBody>
      </p:sp>
      <p:grpSp>
        <p:nvGrpSpPr>
          <p:cNvPr id="5" name="Group 4"/>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452438" y="1026673"/>
            <a:ext cx="8229600" cy="3667248"/>
          </a:xfrm>
          <a:prstGeom prst="rect">
            <a:avLst/>
          </a:prstGeom>
        </p:spPr>
        <p:txBody>
          <a:bodyPr vert="horz" lIns="95057" tIns="47529" rIns="95057" bIns="47529" numCol="2" spcCol="280728"/>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endParaRPr lang="en-US" dirty="0"/>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endParaRPr lang="en-US" dirty="0"/>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endParaRPr lang="en-US" dirty="0"/>
          </a:p>
        </p:txBody>
      </p:sp>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8"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42" presetClass="entr" presetSubtype="0" fill="hold" grpId="0" nodeType="withEffect">
                                  <p:stCondLst>
                                    <p:cond delay="20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400"/>
                                        <p:tgtEl>
                                          <p:spTgt spid="6">
                                            <p:txEl>
                                              <p:pRg st="0" end="0"/>
                                            </p:txEl>
                                          </p:spTgt>
                                        </p:tgtEl>
                                      </p:cBhvr>
                                    </p:animEffect>
                                    <p:anim calcmode="lin" valueType="num">
                                      <p:cBhvr>
                                        <p:cTn id="20"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400" fill="hold"/>
                                        <p:tgtEl>
                                          <p:spTgt spid="6">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8"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16" hasCustomPrompt="1"/>
          </p:nvPr>
        </p:nvSpPr>
        <p:spPr>
          <a:xfrm>
            <a:off x="452438" y="1055248"/>
            <a:ext cx="8229600" cy="3684393"/>
          </a:xfrm>
          <a:prstGeom prst="rect">
            <a:avLst/>
          </a:prstGeom>
        </p:spPr>
        <p:txBody>
          <a:bodyPr vert="horz" lIns="95057" tIns="47529" rIns="95057" bIns="47529" numCol="3" spcCol="280728"/>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endParaRPr lang="en-US" dirty="0"/>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endParaRPr lang="en-US" dirty="0"/>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endParaRPr lang="en-US" dirty="0"/>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endParaRPr lang="en-US" dirty="0"/>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image with color bar">
    <p:spTree>
      <p:nvGrpSpPr>
        <p:cNvPr id="1" name=""/>
        <p:cNvGrpSpPr/>
        <p:nvPr/>
      </p:nvGrpSpPr>
      <p:grpSpPr>
        <a:xfrm>
          <a:off x="0" y="0"/>
          <a:ext cx="0" cy="0"/>
          <a:chOff x="0" y="0"/>
          <a:chExt cx="0" cy="0"/>
        </a:xfrm>
      </p:grpSpPr>
      <p:sp>
        <p:nvSpPr>
          <p:cNvPr id="2" name="Rectangle 1"/>
          <p:cNvSpPr/>
          <p:nvPr userDrawn="1"/>
        </p:nvSpPr>
        <p:spPr>
          <a:xfrm>
            <a:off x="4538136" y="1150311"/>
            <a:ext cx="4605867" cy="27816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Picture Placeholder 2"/>
          <p:cNvSpPr>
            <a:spLocks noGrp="1"/>
          </p:cNvSpPr>
          <p:nvPr>
            <p:ph type="pic" sz="quarter" idx="17"/>
          </p:nvPr>
        </p:nvSpPr>
        <p:spPr>
          <a:xfrm>
            <a:off x="1" y="1150311"/>
            <a:ext cx="4741333" cy="2781609"/>
          </a:xfrm>
          <a:custGeom>
            <a:avLst/>
            <a:gdLst/>
            <a:ahLst/>
            <a:cxnLst/>
            <a:rect l="l" t="t" r="r" b="b"/>
            <a:pathLst>
              <a:path w="4741333" h="3090677">
                <a:moveTo>
                  <a:pt x="681038" y="182378"/>
                </a:moveTo>
                <a:cubicBezTo>
                  <a:pt x="554786" y="182378"/>
                  <a:pt x="452438" y="284726"/>
                  <a:pt x="452438" y="410978"/>
                </a:cubicBezTo>
                <a:lnTo>
                  <a:pt x="452438" y="2658878"/>
                </a:lnTo>
                <a:cubicBezTo>
                  <a:pt x="452438" y="2785130"/>
                  <a:pt x="554786" y="2887478"/>
                  <a:pt x="681038" y="2887478"/>
                </a:cubicBezTo>
                <a:cubicBezTo>
                  <a:pt x="807290" y="2887478"/>
                  <a:pt x="909638" y="2785130"/>
                  <a:pt x="909638" y="2658878"/>
                </a:cubicBezTo>
                <a:lnTo>
                  <a:pt x="909638" y="410978"/>
                </a:lnTo>
                <a:cubicBezTo>
                  <a:pt x="909638" y="284726"/>
                  <a:pt x="807290" y="182378"/>
                  <a:pt x="681038" y="182378"/>
                </a:cubicBezTo>
                <a:close/>
                <a:moveTo>
                  <a:pt x="0" y="0"/>
                </a:moveTo>
                <a:lnTo>
                  <a:pt x="4538133" y="0"/>
                </a:lnTo>
                <a:lnTo>
                  <a:pt x="4538133" y="1312678"/>
                </a:lnTo>
                <a:lnTo>
                  <a:pt x="4741333" y="1515878"/>
                </a:lnTo>
                <a:lnTo>
                  <a:pt x="4538133" y="1719078"/>
                </a:lnTo>
                <a:lnTo>
                  <a:pt x="4538133" y="3090677"/>
                </a:lnTo>
                <a:lnTo>
                  <a:pt x="0" y="3090677"/>
                </a:ln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4" y="4154660"/>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endParaRPr lang="en-US" dirty="0"/>
          </a:p>
        </p:txBody>
      </p:sp>
      <p:sp>
        <p:nvSpPr>
          <p:cNvPr id="10" name="Text Placeholder 7"/>
          <p:cNvSpPr>
            <a:spLocks noGrp="1"/>
          </p:cNvSpPr>
          <p:nvPr>
            <p:ph type="body" sz="quarter" idx="18" hasCustomPrompt="1"/>
          </p:nvPr>
        </p:nvSpPr>
        <p:spPr>
          <a:xfrm>
            <a:off x="5004328" y="1694934"/>
            <a:ext cx="3669772"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11" name="Text Placeholder 7"/>
          <p:cNvSpPr>
            <a:spLocks noGrp="1"/>
          </p:cNvSpPr>
          <p:nvPr>
            <p:ph type="body" sz="quarter" idx="19" hasCustomPrompt="1"/>
          </p:nvPr>
        </p:nvSpPr>
        <p:spPr>
          <a:xfrm>
            <a:off x="5004328" y="2071825"/>
            <a:ext cx="366977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Text Placeholder 2"/>
          <p:cNvSpPr>
            <a:spLocks noGrp="1"/>
          </p:cNvSpPr>
          <p:nvPr>
            <p:ph type="body" sz="quarter" idx="20" hasCustomPrompt="1"/>
          </p:nvPr>
        </p:nvSpPr>
        <p:spPr>
          <a:xfrm>
            <a:off x="5004328" y="2341102"/>
            <a:ext cx="3669772" cy="1179342"/>
          </a:xfrm>
          <a:prstGeom prst="rect">
            <a:avLst/>
          </a:prstGeom>
        </p:spPr>
        <p:txBody>
          <a:bodyPr vert="horz" lIns="0" tIns="0" rIns="0" bIns="0"/>
          <a:lstStyle>
            <a:lvl1pPr marL="0" indent="0" algn="just">
              <a:lnSpc>
                <a:spcPct val="130000"/>
              </a:lnSpc>
              <a:buNone/>
              <a:defRPr sz="810">
                <a:solidFill>
                  <a:schemeClr val="bg1">
                    <a:lumMod val="9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endParaRPr lang="en-US" dirty="0"/>
          </a:p>
        </p:txBody>
      </p:sp>
      <p:grpSp>
        <p:nvGrpSpPr>
          <p:cNvPr id="13" name="Group 12"/>
          <p:cNvGrpSpPr/>
          <p:nvPr userDrawn="1"/>
        </p:nvGrpSpPr>
        <p:grpSpPr>
          <a:xfrm>
            <a:off x="75982" y="289155"/>
            <a:ext cx="287999" cy="256629"/>
            <a:chOff x="5270500" y="1460500"/>
            <a:chExt cx="1701800" cy="2705100"/>
          </a:xfrm>
        </p:grpSpPr>
        <p:sp>
          <p:nvSpPr>
            <p:cNvPr id="14" name="Rounded Rectangle 1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1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nodePh="1">
                                  <p:stCondLst>
                                    <p:cond delay="800"/>
                                  </p:stCondLst>
                                  <p:endCondLst>
                                    <p:cond evt="begin" delay="0">
                                      <p:tn val="18"/>
                                    </p:cond>
                                  </p:end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400"/>
                                        <p:tgtEl>
                                          <p:spTgt spid="10">
                                            <p:txEl>
                                              <p:pRg st="0" end="0"/>
                                            </p:txEl>
                                          </p:spTgt>
                                        </p:tgtEl>
                                      </p:cBhvr>
                                    </p:animEffect>
                                    <p:anim calcmode="lin" valueType="num">
                                      <p:cBhvr>
                                        <p:cTn id="2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anim calcmode="lin" valueType="num">
                                      <p:cBhvr>
                                        <p:cTn id="3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hree Columns Text">
    <p:spTree>
      <p:nvGrpSpPr>
        <p:cNvPr id="1" name=""/>
        <p:cNvGrpSpPr/>
        <p:nvPr/>
      </p:nvGrpSpPr>
      <p:grpSpPr>
        <a:xfrm>
          <a:off x="0" y="0"/>
          <a:ext cx="0" cy="0"/>
          <a:chOff x="0" y="0"/>
          <a:chExt cx="0" cy="0"/>
        </a:xfrm>
      </p:grpSpPr>
      <p:sp>
        <p:nvSpPr>
          <p:cNvPr id="18" name="Picture Placeholder 2"/>
          <p:cNvSpPr>
            <a:spLocks noGrp="1"/>
          </p:cNvSpPr>
          <p:nvPr>
            <p:ph type="pic" sz="quarter" idx="48"/>
          </p:nvPr>
        </p:nvSpPr>
        <p:spPr>
          <a:xfrm>
            <a:off x="3451210" y="-923904"/>
            <a:ext cx="7976165" cy="5276343"/>
          </a:xfrm>
          <a:custGeom>
            <a:avLst/>
            <a:gdLst/>
            <a:ahLst/>
            <a:cxnLst/>
            <a:rect l="l" t="t" r="r" b="b"/>
            <a:pathLst>
              <a:path w="7976165" h="5862603">
                <a:moveTo>
                  <a:pt x="7653935" y="2067213"/>
                </a:moveTo>
                <a:cubicBezTo>
                  <a:pt x="7770559" y="2067213"/>
                  <a:pt x="7887183" y="2111704"/>
                  <a:pt x="7976165" y="2200685"/>
                </a:cubicBezTo>
                <a:cubicBezTo>
                  <a:pt x="8154128" y="2378648"/>
                  <a:pt x="8154128" y="2667183"/>
                  <a:pt x="7976165" y="2845147"/>
                </a:cubicBezTo>
                <a:lnTo>
                  <a:pt x="5069879" y="5751433"/>
                </a:lnTo>
                <a:cubicBezTo>
                  <a:pt x="4891915" y="5929396"/>
                  <a:pt x="4603380" y="5929396"/>
                  <a:pt x="4425417" y="5751433"/>
                </a:cubicBezTo>
                <a:cubicBezTo>
                  <a:pt x="4247454" y="5573470"/>
                  <a:pt x="4247454" y="5284935"/>
                  <a:pt x="4425417" y="5106972"/>
                </a:cubicBezTo>
                <a:lnTo>
                  <a:pt x="7331703" y="2200685"/>
                </a:lnTo>
                <a:cubicBezTo>
                  <a:pt x="7420685" y="2111704"/>
                  <a:pt x="7537310" y="2067213"/>
                  <a:pt x="7653935" y="2067213"/>
                </a:cubicBezTo>
                <a:close/>
                <a:moveTo>
                  <a:pt x="6544741" y="1630098"/>
                </a:moveTo>
                <a:cubicBezTo>
                  <a:pt x="6661367" y="1630098"/>
                  <a:pt x="6777990" y="1674589"/>
                  <a:pt x="6866973" y="1763570"/>
                </a:cubicBezTo>
                <a:cubicBezTo>
                  <a:pt x="7044936" y="1941533"/>
                  <a:pt x="7044936" y="2230068"/>
                  <a:pt x="6866973" y="2408032"/>
                </a:cubicBezTo>
                <a:lnTo>
                  <a:pt x="3495076" y="5779929"/>
                </a:lnTo>
                <a:cubicBezTo>
                  <a:pt x="3317112" y="5957892"/>
                  <a:pt x="3028578" y="5957892"/>
                  <a:pt x="2850614" y="5779929"/>
                </a:cubicBezTo>
                <a:cubicBezTo>
                  <a:pt x="2672651" y="5601966"/>
                  <a:pt x="2672651" y="5313431"/>
                  <a:pt x="2850614" y="5135467"/>
                </a:cubicBezTo>
                <a:lnTo>
                  <a:pt x="6222511" y="1763571"/>
                </a:lnTo>
                <a:cubicBezTo>
                  <a:pt x="6311493" y="1674589"/>
                  <a:pt x="6428118" y="1630098"/>
                  <a:pt x="6544741" y="1630098"/>
                </a:cubicBezTo>
                <a:close/>
                <a:moveTo>
                  <a:pt x="6609833" y="11903"/>
                </a:moveTo>
                <a:cubicBezTo>
                  <a:pt x="6726458" y="11903"/>
                  <a:pt x="6843082" y="56394"/>
                  <a:pt x="6932064" y="145375"/>
                </a:cubicBezTo>
                <a:cubicBezTo>
                  <a:pt x="7110027" y="323338"/>
                  <a:pt x="7110027" y="611873"/>
                  <a:pt x="6932064" y="789837"/>
                </a:cubicBezTo>
                <a:lnTo>
                  <a:pt x="1992770" y="5729131"/>
                </a:lnTo>
                <a:cubicBezTo>
                  <a:pt x="1814807" y="5907094"/>
                  <a:pt x="1526272" y="5907094"/>
                  <a:pt x="1348308" y="5729130"/>
                </a:cubicBezTo>
                <a:cubicBezTo>
                  <a:pt x="1170346" y="5551168"/>
                  <a:pt x="1170346" y="5262633"/>
                  <a:pt x="1348309" y="5084670"/>
                </a:cubicBezTo>
                <a:lnTo>
                  <a:pt x="6287603" y="145375"/>
                </a:lnTo>
                <a:cubicBezTo>
                  <a:pt x="6376584" y="56394"/>
                  <a:pt x="6493209" y="11903"/>
                  <a:pt x="6609833" y="11903"/>
                </a:cubicBezTo>
                <a:close/>
                <a:moveTo>
                  <a:pt x="5515050" y="0"/>
                </a:moveTo>
                <a:cubicBezTo>
                  <a:pt x="5581109" y="1"/>
                  <a:pt x="5647168" y="25201"/>
                  <a:pt x="5697568" y="75602"/>
                </a:cubicBezTo>
                <a:cubicBezTo>
                  <a:pt x="5798370" y="176403"/>
                  <a:pt x="5798370" y="339835"/>
                  <a:pt x="5697568" y="440637"/>
                </a:cubicBezTo>
                <a:lnTo>
                  <a:pt x="365035" y="5773170"/>
                </a:lnTo>
                <a:cubicBezTo>
                  <a:pt x="264233" y="5873972"/>
                  <a:pt x="100801" y="5873972"/>
                  <a:pt x="0" y="5773170"/>
                </a:cubicBezTo>
                <a:cubicBezTo>
                  <a:pt x="-100802" y="5672369"/>
                  <a:pt x="-100802" y="5508937"/>
                  <a:pt x="0" y="5408135"/>
                </a:cubicBezTo>
                <a:lnTo>
                  <a:pt x="5332533" y="75602"/>
                </a:lnTo>
                <a:cubicBezTo>
                  <a:pt x="5382934" y="25200"/>
                  <a:pt x="5448992" y="0"/>
                  <a:pt x="55150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9" name="Rounded Rectangle 18"/>
          <p:cNvSpPr/>
          <p:nvPr userDrawn="1"/>
        </p:nvSpPr>
        <p:spPr>
          <a:xfrm rot="18900000">
            <a:off x="4345241" y="222203"/>
            <a:ext cx="4720725" cy="490367"/>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 Placeholder 7"/>
          <p:cNvSpPr>
            <a:spLocks noGrp="1"/>
          </p:cNvSpPr>
          <p:nvPr>
            <p:ph type="body" sz="quarter" idx="10" hasCustomPrompt="1"/>
          </p:nvPr>
        </p:nvSpPr>
        <p:spPr>
          <a:xfrm>
            <a:off x="629230" y="1468972"/>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endParaRPr lang="es-ES_tradnl" dirty="0"/>
          </a:p>
        </p:txBody>
      </p:sp>
      <p:sp>
        <p:nvSpPr>
          <p:cNvPr id="21" name="Text Placeholder 7"/>
          <p:cNvSpPr>
            <a:spLocks noGrp="1"/>
          </p:cNvSpPr>
          <p:nvPr>
            <p:ph type="body" sz="quarter" idx="11" hasCustomPrompt="1"/>
          </p:nvPr>
        </p:nvSpPr>
        <p:spPr>
          <a:xfrm>
            <a:off x="629230" y="1906820"/>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22" name="Text Placeholder 2"/>
          <p:cNvSpPr>
            <a:spLocks noGrp="1"/>
          </p:cNvSpPr>
          <p:nvPr>
            <p:ph type="body" sz="quarter" idx="16" hasCustomPrompt="1"/>
          </p:nvPr>
        </p:nvSpPr>
        <p:spPr>
          <a:xfrm>
            <a:off x="644576" y="2231252"/>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1300"/>
                            </p:stCondLst>
                            <p:childTnLst>
                              <p:par>
                                <p:cTn id="9" presetID="22" presetClass="entr" presetSubtype="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400"/>
                                        <p:tgtEl>
                                          <p:spTgt spid="20">
                                            <p:txEl>
                                              <p:pRg st="0" end="0"/>
                                            </p:txEl>
                                          </p:spTgt>
                                        </p:tgtEl>
                                      </p:cBhvr>
                                    </p:animEffect>
                                    <p:anim calcmode="lin" valueType="num">
                                      <p:cBhvr>
                                        <p:cTn id="15"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anim calcmode="lin" valueType="num">
                                      <p:cBhvr>
                                        <p:cTn id="20"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2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22">
                                            <p:txEl>
                                              <p:pRg st="0" end="0"/>
                                            </p:txEl>
                                          </p:spTgt>
                                        </p:tgtEl>
                                        <p:attrNameLst>
                                          <p:attrName>style.visibility</p:attrName>
                                        </p:attrNameLst>
                                      </p:cBhvr>
                                      <p:to>
                                        <p:strVal val="visible"/>
                                      </p:to>
                                    </p:set>
                                    <p:animEffect transition="in" filter="fade">
                                      <p:cBhvr>
                                        <p:cTn id="2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2478175" y="422789"/>
            <a:ext cx="6932065" cy="5632227"/>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103440" y="5091382"/>
            <a:ext cx="4720725" cy="49036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7"/>
          <p:cNvSpPr>
            <a:spLocks noGrp="1"/>
          </p:cNvSpPr>
          <p:nvPr>
            <p:ph type="body" sz="quarter" idx="10" hasCustomPrompt="1"/>
          </p:nvPr>
        </p:nvSpPr>
        <p:spPr>
          <a:xfrm>
            <a:off x="5086930" y="1907417"/>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endParaRPr lang="es-ES_tradnl" dirty="0"/>
          </a:p>
        </p:txBody>
      </p:sp>
      <p:sp>
        <p:nvSpPr>
          <p:cNvPr id="11" name="Text Placeholder 7"/>
          <p:cNvSpPr>
            <a:spLocks noGrp="1"/>
          </p:cNvSpPr>
          <p:nvPr>
            <p:ph type="body" sz="quarter" idx="11" hasCustomPrompt="1"/>
          </p:nvPr>
        </p:nvSpPr>
        <p:spPr>
          <a:xfrm>
            <a:off x="5086930" y="2345265"/>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12" name="Text Placeholder 2"/>
          <p:cNvSpPr>
            <a:spLocks noGrp="1"/>
          </p:cNvSpPr>
          <p:nvPr>
            <p:ph type="body" sz="quarter" idx="16" hasCustomPrompt="1"/>
          </p:nvPr>
        </p:nvSpPr>
        <p:spPr>
          <a:xfrm>
            <a:off x="5102276" y="2669697"/>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1208175" y="-1281677"/>
            <a:ext cx="6932065" cy="5632227"/>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751139" y="4000818"/>
            <a:ext cx="4720725" cy="49036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7"/>
          <p:cNvSpPr>
            <a:spLocks noGrp="1"/>
          </p:cNvSpPr>
          <p:nvPr>
            <p:ph type="body" sz="quarter" idx="10" hasCustomPrompt="1"/>
          </p:nvPr>
        </p:nvSpPr>
        <p:spPr>
          <a:xfrm>
            <a:off x="5353630" y="2435621"/>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endParaRPr lang="es-ES_tradnl" dirty="0"/>
          </a:p>
        </p:txBody>
      </p:sp>
      <p:sp>
        <p:nvSpPr>
          <p:cNvPr id="11" name="Text Placeholder 7"/>
          <p:cNvSpPr>
            <a:spLocks noGrp="1"/>
          </p:cNvSpPr>
          <p:nvPr>
            <p:ph type="body" sz="quarter" idx="11" hasCustomPrompt="1"/>
          </p:nvPr>
        </p:nvSpPr>
        <p:spPr>
          <a:xfrm>
            <a:off x="5353630" y="2873470"/>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12" name="Text Placeholder 2"/>
          <p:cNvSpPr>
            <a:spLocks noGrp="1"/>
          </p:cNvSpPr>
          <p:nvPr>
            <p:ph type="body" sz="quarter" idx="16" hasCustomPrompt="1"/>
          </p:nvPr>
        </p:nvSpPr>
        <p:spPr>
          <a:xfrm>
            <a:off x="5368976" y="3197901"/>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hree Columns Text">
    <p:spTree>
      <p:nvGrpSpPr>
        <p:cNvPr id="1" name=""/>
        <p:cNvGrpSpPr/>
        <p:nvPr/>
      </p:nvGrpSpPr>
      <p:grpSpPr>
        <a:xfrm>
          <a:off x="0" y="0"/>
          <a:ext cx="0" cy="0"/>
          <a:chOff x="0" y="0"/>
          <a:chExt cx="0" cy="0"/>
        </a:xfrm>
      </p:grpSpPr>
      <p:sp>
        <p:nvSpPr>
          <p:cNvPr id="13" name="Rounded Rectangle 12"/>
          <p:cNvSpPr/>
          <p:nvPr userDrawn="1"/>
        </p:nvSpPr>
        <p:spPr>
          <a:xfrm rot="18900000">
            <a:off x="600579" y="2336753"/>
            <a:ext cx="4720725" cy="49036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userDrawn="1"/>
        </p:nvSpPr>
        <p:spPr>
          <a:xfrm rot="18900000">
            <a:off x="1692740" y="2785739"/>
            <a:ext cx="3395586" cy="49036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16"/>
          <p:cNvSpPr/>
          <p:nvPr userDrawn="1"/>
        </p:nvSpPr>
        <p:spPr>
          <a:xfrm rot="18900000" flipV="1">
            <a:off x="-219554" y="2436136"/>
            <a:ext cx="4816944" cy="27775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ounded Rectangle 5"/>
          <p:cNvSpPr/>
          <p:nvPr userDrawn="1"/>
        </p:nvSpPr>
        <p:spPr>
          <a:xfrm rot="18900000">
            <a:off x="470386" y="1651458"/>
            <a:ext cx="3395586" cy="490367"/>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7"/>
          <p:cNvSpPr>
            <a:spLocks noGrp="1"/>
          </p:cNvSpPr>
          <p:nvPr userDrawn="1">
            <p:ph type="body" sz="quarter" idx="10" hasCustomPrompt="1"/>
          </p:nvPr>
        </p:nvSpPr>
        <p:spPr>
          <a:xfrm>
            <a:off x="5086930" y="1907417"/>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endParaRPr lang="es-ES_tradnl" dirty="0"/>
          </a:p>
        </p:txBody>
      </p:sp>
      <p:sp>
        <p:nvSpPr>
          <p:cNvPr id="8" name="Text Placeholder 7"/>
          <p:cNvSpPr>
            <a:spLocks noGrp="1"/>
          </p:cNvSpPr>
          <p:nvPr userDrawn="1">
            <p:ph type="body" sz="quarter" idx="11" hasCustomPrompt="1"/>
          </p:nvPr>
        </p:nvSpPr>
        <p:spPr>
          <a:xfrm>
            <a:off x="5086930" y="2345265"/>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baseline="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9" name="Text Placeholder 2"/>
          <p:cNvSpPr>
            <a:spLocks noGrp="1"/>
          </p:cNvSpPr>
          <p:nvPr userDrawn="1">
            <p:ph type="body" sz="quarter" idx="16" hasCustomPrompt="1"/>
          </p:nvPr>
        </p:nvSpPr>
        <p:spPr>
          <a:xfrm>
            <a:off x="5102276" y="2669697"/>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400"/>
                                        <p:tgtEl>
                                          <p:spTgt spid="7">
                                            <p:txEl>
                                              <p:pRg st="0" end="0"/>
                                            </p:txEl>
                                          </p:spTgt>
                                        </p:tgtEl>
                                      </p:cBhvr>
                                    </p:animEffect>
                                    <p:anim calcmode="lin" valueType="num">
                                      <p:cBhvr>
                                        <p:cTn id="8" dur="4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22" presetClass="entr" presetSubtype="1" fill="hold" grpId="0" nodeType="withEffect">
                                  <p:stCondLst>
                                    <p:cond delay="80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4"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1" fill="hold" grpId="0" nodeType="withEffect">
                                  <p:stCondLst>
                                    <p:cond delay="80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6" grpId="0" animBg="1"/>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400"/>
                        <p:tgtEl>
                          <p:spTgt spid="7"/>
                        </p:tgtEl>
                      </p:cBhvr>
                    </p:animEffect>
                    <p:anim calcmode="lin" valueType="num">
                      <p:cBhvr>
                        <p:cTn dur="400" fill="hold"/>
                        <p:tgtEl>
                          <p:spTgt spid="7"/>
                        </p:tgtEl>
                        <p:attrNameLst>
                          <p:attrName>ppt_x</p:attrName>
                        </p:attrNameLst>
                      </p:cBhvr>
                      <p:tavLst>
                        <p:tav tm="0">
                          <p:val>
                            <p:strVal val="#ppt_x"/>
                          </p:val>
                        </p:tav>
                        <p:tav tm="100000">
                          <p:val>
                            <p:strVal val="#ppt_x"/>
                          </p:val>
                        </p:tav>
                      </p:tavLst>
                    </p:anim>
                    <p:anim calcmode="lin" valueType="num">
                      <p:cBhvr>
                        <p:cTn dur="4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页右">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630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screen"/>
          <a:srcRect/>
          <a:stretch>
            <a:fillRect/>
          </a:stretch>
        </p:blipFill>
        <p:spPr>
          <a:xfrm>
            <a:off x="0" y="0"/>
            <a:ext cx="9144000" cy="5143500"/>
          </a:xfrm>
          <a:prstGeom prst="rect">
            <a:avLst/>
          </a:prstGeom>
        </p:spPr>
      </p:pic>
      <p:sp>
        <p:nvSpPr>
          <p:cNvPr id="12" name="矩形 11"/>
          <p:cNvSpPr/>
          <p:nvPr userDrawn="1"/>
        </p:nvSpPr>
        <p:spPr>
          <a:xfrm>
            <a:off x="0" y="0"/>
            <a:ext cx="9144000" cy="486376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 name="图片 17"/>
          <p:cNvPicPr>
            <a:picLocks noChangeAspect="1"/>
          </p:cNvPicPr>
          <p:nvPr userDrawn="1"/>
        </p:nvPicPr>
        <p:blipFill rotWithShape="1">
          <a:blip r:embed="rId3" cstate="screen"/>
          <a:srcRect/>
          <a:stretch>
            <a:fillRect/>
          </a:stretch>
        </p:blipFill>
        <p:spPr>
          <a:xfrm>
            <a:off x="0" y="3994484"/>
            <a:ext cx="9144000" cy="11520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rvices slide 1">
    <p:spTree>
      <p:nvGrpSpPr>
        <p:cNvPr id="1" name=""/>
        <p:cNvGrpSpPr/>
        <p:nvPr/>
      </p:nvGrpSpPr>
      <p:grpSpPr>
        <a:xfrm>
          <a:off x="0" y="0"/>
          <a:ext cx="0" cy="0"/>
          <a:chOff x="0" y="0"/>
          <a:chExt cx="0" cy="0"/>
        </a:xfrm>
      </p:grpSpPr>
      <p:sp>
        <p:nvSpPr>
          <p:cNvPr id="2" name="Rectangle 1"/>
          <p:cNvSpPr/>
          <p:nvPr userDrawn="1"/>
        </p:nvSpPr>
        <p:spPr>
          <a:xfrm>
            <a:off x="1" y="1474471"/>
            <a:ext cx="9144000" cy="2101292"/>
          </a:xfrm>
          <a:prstGeom prst="rect">
            <a:avLst/>
          </a:prstGeom>
          <a:solidFill>
            <a:schemeClr val="tx1">
              <a:lumMod val="95000"/>
              <a:lumOff val="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7"/>
          <p:cNvSpPr>
            <a:spLocks noGrp="1"/>
          </p:cNvSpPr>
          <p:nvPr>
            <p:ph type="body" sz="quarter" idx="39" hasCustomPrompt="1"/>
          </p:nvPr>
        </p:nvSpPr>
        <p:spPr>
          <a:xfrm>
            <a:off x="9069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2"/>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18" hasCustomPrompt="1"/>
          </p:nvPr>
        </p:nvSpPr>
        <p:spPr>
          <a:xfrm>
            <a:off x="4270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5" name="Text Placeholder 2"/>
          <p:cNvSpPr>
            <a:spLocks noGrp="1"/>
          </p:cNvSpPr>
          <p:nvPr>
            <p:ph type="body" sz="quarter" idx="40" hasCustomPrompt="1"/>
          </p:nvPr>
        </p:nvSpPr>
        <p:spPr>
          <a:xfrm>
            <a:off x="4143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6" name="Text Placeholder 7"/>
          <p:cNvSpPr>
            <a:spLocks noGrp="1"/>
          </p:cNvSpPr>
          <p:nvPr>
            <p:ph type="body" sz="quarter" idx="41" hasCustomPrompt="1"/>
          </p:nvPr>
        </p:nvSpPr>
        <p:spPr>
          <a:xfrm>
            <a:off x="30405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3"/>
                </a:solidFill>
                <a:latin typeface="FontAwesome"/>
                <a:cs typeface="FontAwesome"/>
              </a:defRPr>
            </a:lvl1pPr>
          </a:lstStyle>
          <a:p>
            <a:pPr lvl="0"/>
            <a:r>
              <a:rPr lang="es-ES_tradnl" dirty="0" err="1"/>
              <a:t>icon</a:t>
            </a:r>
            <a:endParaRPr lang="es-ES_tradnl" dirty="0"/>
          </a:p>
        </p:txBody>
      </p:sp>
      <p:sp>
        <p:nvSpPr>
          <p:cNvPr id="17" name="Text Placeholder 7"/>
          <p:cNvSpPr>
            <a:spLocks noGrp="1"/>
          </p:cNvSpPr>
          <p:nvPr>
            <p:ph type="body" sz="quarter" idx="42" hasCustomPrompt="1"/>
          </p:nvPr>
        </p:nvSpPr>
        <p:spPr>
          <a:xfrm>
            <a:off x="25606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8" name="Text Placeholder 2"/>
          <p:cNvSpPr>
            <a:spLocks noGrp="1"/>
          </p:cNvSpPr>
          <p:nvPr>
            <p:ph type="body" sz="quarter" idx="43" hasCustomPrompt="1"/>
          </p:nvPr>
        </p:nvSpPr>
        <p:spPr>
          <a:xfrm>
            <a:off x="25479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9" name="Text Placeholder 7"/>
          <p:cNvSpPr>
            <a:spLocks noGrp="1"/>
          </p:cNvSpPr>
          <p:nvPr>
            <p:ph type="body" sz="quarter" idx="44" hasCustomPrompt="1"/>
          </p:nvPr>
        </p:nvSpPr>
        <p:spPr>
          <a:xfrm>
            <a:off x="51995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4"/>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45" hasCustomPrompt="1"/>
          </p:nvPr>
        </p:nvSpPr>
        <p:spPr>
          <a:xfrm>
            <a:off x="47196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21" name="Text Placeholder 2"/>
          <p:cNvSpPr>
            <a:spLocks noGrp="1"/>
          </p:cNvSpPr>
          <p:nvPr>
            <p:ph type="body" sz="quarter" idx="46" hasCustomPrompt="1"/>
          </p:nvPr>
        </p:nvSpPr>
        <p:spPr>
          <a:xfrm>
            <a:off x="47069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2" name="Text Placeholder 7"/>
          <p:cNvSpPr>
            <a:spLocks noGrp="1"/>
          </p:cNvSpPr>
          <p:nvPr>
            <p:ph type="body" sz="quarter" idx="47" hasCustomPrompt="1"/>
          </p:nvPr>
        </p:nvSpPr>
        <p:spPr>
          <a:xfrm>
            <a:off x="7366533"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5"/>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48" hasCustomPrompt="1"/>
          </p:nvPr>
        </p:nvSpPr>
        <p:spPr>
          <a:xfrm>
            <a:off x="6886579"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24" name="Text Placeholder 2"/>
          <p:cNvSpPr>
            <a:spLocks noGrp="1"/>
          </p:cNvSpPr>
          <p:nvPr>
            <p:ph type="body" sz="quarter" idx="49" hasCustomPrompt="1"/>
          </p:nvPr>
        </p:nvSpPr>
        <p:spPr>
          <a:xfrm>
            <a:off x="6873880"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5" name="Text Placeholder 2"/>
          <p:cNvSpPr>
            <a:spLocks noGrp="1"/>
          </p:cNvSpPr>
          <p:nvPr>
            <p:ph type="body" sz="quarter" idx="16" hasCustomPrompt="1"/>
          </p:nvPr>
        </p:nvSpPr>
        <p:spPr>
          <a:xfrm>
            <a:off x="443974" y="4017500"/>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endParaRPr lang="en-US" dirty="0"/>
          </a:p>
        </p:txBody>
      </p:sp>
      <p:grpSp>
        <p:nvGrpSpPr>
          <p:cNvPr id="26" name="Group 25"/>
          <p:cNvGrpSpPr/>
          <p:nvPr userDrawn="1"/>
        </p:nvGrpSpPr>
        <p:grpSpPr>
          <a:xfrm>
            <a:off x="75982" y="289155"/>
            <a:ext cx="287999" cy="256629"/>
            <a:chOff x="5270500" y="1460500"/>
            <a:chExt cx="1701800" cy="2705100"/>
          </a:xfrm>
        </p:grpSpPr>
        <p:sp>
          <p:nvSpPr>
            <p:cNvPr id="27" name="Rounded Rectangle 2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ounded Rectangle 2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ounded Rectangle 2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Rounded Rectangle 2"/>
          <p:cNvSpPr/>
          <p:nvPr userDrawn="1"/>
        </p:nvSpPr>
        <p:spPr>
          <a:xfrm>
            <a:off x="2324364"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ounded Rectangle 29"/>
          <p:cNvSpPr/>
          <p:nvPr userDrawn="1"/>
        </p:nvSpPr>
        <p:spPr>
          <a:xfrm>
            <a:off x="4483364"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ounded Rectangle 30"/>
          <p:cNvSpPr/>
          <p:nvPr userDrawn="1"/>
        </p:nvSpPr>
        <p:spPr>
          <a:xfrm>
            <a:off x="6654533"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 calcmode="lin" valueType="num">
                                      <p:cBhvr>
                                        <p:cTn id="25"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6"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7" dur="300"/>
                                        <p:tgtEl>
                                          <p:spTgt spid="13">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400"/>
                                        <p:tgtEl>
                                          <p:spTgt spid="14">
                                            <p:txEl>
                                              <p:pRg st="0" end="0"/>
                                            </p:txEl>
                                          </p:spTgt>
                                        </p:tgtEl>
                                      </p:cBhvr>
                                    </p:animEffect>
                                    <p:anim calcmode="lin" valueType="num">
                                      <p:cBhvr>
                                        <p:cTn id="31"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2"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par>
                          <p:cTn id="36" fill="hold">
                            <p:stCondLst>
                              <p:cond delay="1500"/>
                            </p:stCondLst>
                            <p:childTnLst>
                              <p:par>
                                <p:cTn id="37" presetID="22" presetClass="entr" presetSubtype="4"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p:cTn id="43" dur="3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4" dur="3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5" dur="300"/>
                                        <p:tgtEl>
                                          <p:spTgt spid="16">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17">
                                            <p:txEl>
                                              <p:pRg st="0" end="0"/>
                                            </p:txEl>
                                          </p:spTgt>
                                        </p:tgtEl>
                                        <p:attrNameLst>
                                          <p:attrName>style.visibility</p:attrName>
                                        </p:attrNameLst>
                                      </p:cBhvr>
                                      <p:to>
                                        <p:strVal val="visible"/>
                                      </p:to>
                                    </p:set>
                                    <p:animEffect transition="in" filter="fade">
                                      <p:cBhvr>
                                        <p:cTn id="48" dur="400"/>
                                        <p:tgtEl>
                                          <p:spTgt spid="17">
                                            <p:txEl>
                                              <p:pRg st="0" end="0"/>
                                            </p:txEl>
                                          </p:spTgt>
                                        </p:tgtEl>
                                      </p:cBhvr>
                                    </p:animEffect>
                                    <p:anim calcmode="lin" valueType="num">
                                      <p:cBhvr>
                                        <p:cTn id="49"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0" dur="400" fill="hold"/>
                                        <p:tgtEl>
                                          <p:spTgt spid="1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fade">
                                      <p:cBhvr>
                                        <p:cTn id="53" dur="500"/>
                                        <p:tgtEl>
                                          <p:spTgt spid="18">
                                            <p:txEl>
                                              <p:pRg st="0" end="0"/>
                                            </p:txEl>
                                          </p:spTgt>
                                        </p:tgtEl>
                                      </p:cBhvr>
                                    </p:animEffect>
                                  </p:childTnLst>
                                </p:cTn>
                              </p:par>
                            </p:childTnLst>
                          </p:cTn>
                        </p:par>
                        <p:par>
                          <p:cTn id="54" fill="hold">
                            <p:stCondLst>
                              <p:cond delay="2500"/>
                            </p:stCondLst>
                            <p:childTnLst>
                              <p:par>
                                <p:cTn id="55" presetID="22" presetClass="entr" presetSubtype="4"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down)">
                                      <p:cBhvr>
                                        <p:cTn id="57" dur="500"/>
                                        <p:tgtEl>
                                          <p:spTgt spid="30"/>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 calcmode="lin" valueType="num">
                                      <p:cBhvr>
                                        <p:cTn id="61" dur="3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19">
                                            <p:txEl>
                                              <p:pRg st="0" end="0"/>
                                            </p:txEl>
                                          </p:spTgt>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400"/>
                                        <p:tgtEl>
                                          <p:spTgt spid="20">
                                            <p:txEl>
                                              <p:pRg st="0" end="0"/>
                                            </p:txEl>
                                          </p:spTgt>
                                        </p:tgtEl>
                                      </p:cBhvr>
                                    </p:animEffect>
                                    <p:anim calcmode="lin" valueType="num">
                                      <p:cBhvr>
                                        <p:cTn id="67"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20">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fade">
                                      <p:cBhvr>
                                        <p:cTn id="71" dur="500"/>
                                        <p:tgtEl>
                                          <p:spTgt spid="21">
                                            <p:txEl>
                                              <p:pRg st="0" end="0"/>
                                            </p:txEl>
                                          </p:spTgt>
                                        </p:tgtEl>
                                      </p:cBhvr>
                                    </p:animEffect>
                                  </p:childTnLst>
                                </p:cTn>
                              </p:par>
                            </p:childTnLst>
                          </p:cTn>
                        </p:par>
                        <p:par>
                          <p:cTn id="72" fill="hold">
                            <p:stCondLst>
                              <p:cond delay="3500"/>
                            </p:stCondLst>
                            <p:childTnLst>
                              <p:par>
                                <p:cTn id="73" presetID="22" presetClass="entr" presetSubtype="4"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childTnLst>
                          </p:cTn>
                        </p:par>
                        <p:par>
                          <p:cTn id="76" fill="hold">
                            <p:stCondLst>
                              <p:cond delay="4000"/>
                            </p:stCondLst>
                            <p:childTnLst>
                              <p:par>
                                <p:cTn id="77" presetID="53" presetClass="entr" presetSubtype="16" fill="hold" grpId="0" nodeType="afterEffect">
                                  <p:stCondLst>
                                    <p:cond delay="0"/>
                                  </p:stCondLst>
                                  <p:childTnLst>
                                    <p:set>
                                      <p:cBhvr>
                                        <p:cTn id="78" dur="1" fill="hold">
                                          <p:stCondLst>
                                            <p:cond delay="0"/>
                                          </p:stCondLst>
                                        </p:cTn>
                                        <p:tgtEl>
                                          <p:spTgt spid="22">
                                            <p:txEl>
                                              <p:pRg st="0" end="0"/>
                                            </p:txEl>
                                          </p:spTgt>
                                        </p:tgtEl>
                                        <p:attrNameLst>
                                          <p:attrName>style.visibility</p:attrName>
                                        </p:attrNameLst>
                                      </p:cBhvr>
                                      <p:to>
                                        <p:strVal val="visible"/>
                                      </p:to>
                                    </p:set>
                                    <p:anim calcmode="lin" valueType="num">
                                      <p:cBhvr>
                                        <p:cTn id="79" dur="3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22">
                                            <p:txEl>
                                              <p:pRg st="0" end="0"/>
                                            </p:txEl>
                                          </p:spTgt>
                                        </p:tgtEl>
                                      </p:cBhvr>
                                    </p:animEffect>
                                  </p:childTnLst>
                                </p:cTn>
                              </p:par>
                              <p:par>
                                <p:cTn id="82" presetID="42" presetClass="entr" presetSubtype="0" fill="hold" grpId="0" nodeType="withEffect">
                                  <p:stCondLst>
                                    <p:cond delay="200"/>
                                  </p:stCondLst>
                                  <p:childTnLst>
                                    <p:set>
                                      <p:cBhvr>
                                        <p:cTn id="83" dur="1" fill="hold">
                                          <p:stCondLst>
                                            <p:cond delay="0"/>
                                          </p:stCondLst>
                                        </p:cTn>
                                        <p:tgtEl>
                                          <p:spTgt spid="23">
                                            <p:txEl>
                                              <p:pRg st="0" end="0"/>
                                            </p:txEl>
                                          </p:spTgt>
                                        </p:tgtEl>
                                        <p:attrNameLst>
                                          <p:attrName>style.visibility</p:attrName>
                                        </p:attrNameLst>
                                      </p:cBhvr>
                                      <p:to>
                                        <p:strVal val="visible"/>
                                      </p:to>
                                    </p:set>
                                    <p:animEffect transition="in" filter="fade">
                                      <p:cBhvr>
                                        <p:cTn id="84" dur="400"/>
                                        <p:tgtEl>
                                          <p:spTgt spid="23">
                                            <p:txEl>
                                              <p:pRg st="0" end="0"/>
                                            </p:txEl>
                                          </p:spTgt>
                                        </p:tgtEl>
                                      </p:cBhvr>
                                    </p:animEffect>
                                    <p:anim calcmode="lin" valueType="num">
                                      <p:cBhvr>
                                        <p:cTn id="85"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6"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7" presetID="10" presetClass="entr" presetSubtype="0" fill="hold" grpId="0" nodeType="withEffect">
                                  <p:stCondLst>
                                    <p:cond delay="800"/>
                                  </p:stCondLst>
                                  <p:childTnLst>
                                    <p:set>
                                      <p:cBhvr>
                                        <p:cTn id="88" dur="1" fill="hold">
                                          <p:stCondLst>
                                            <p:cond delay="0"/>
                                          </p:stCondLst>
                                        </p:cTn>
                                        <p:tgtEl>
                                          <p:spTgt spid="24">
                                            <p:txEl>
                                              <p:pRg st="0" end="0"/>
                                            </p:txEl>
                                          </p:spTgt>
                                        </p:tgtEl>
                                        <p:attrNameLst>
                                          <p:attrName>style.visibility</p:attrName>
                                        </p:attrNameLst>
                                      </p:cBhvr>
                                      <p:to>
                                        <p:strVal val="visible"/>
                                      </p:to>
                                    </p:set>
                                    <p:animEffect transition="in" filter="fade">
                                      <p:cBhvr>
                                        <p:cTn id="89" dur="500"/>
                                        <p:tgtEl>
                                          <p:spTgt spid="2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25">
                                            <p:txEl>
                                              <p:pRg st="0" end="0"/>
                                            </p:txEl>
                                          </p:spTgt>
                                        </p:tgtEl>
                                        <p:attrNameLst>
                                          <p:attrName>style.visibility</p:attrName>
                                        </p:attrNameLst>
                                      </p:cBhvr>
                                      <p:to>
                                        <p:strVal val="visible"/>
                                      </p:to>
                                    </p:set>
                                    <p:animEffect transition="in" filter="fade">
                                      <p:cBhvr>
                                        <p:cTn id="9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53" presetClass="entr" presetSubtype="16"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300" fill="hold"/>
                        <p:tgtEl>
                          <p:spTgt spid="16"/>
                        </p:tgtEl>
                        <p:attrNameLst>
                          <p:attrName>ppt_w</p:attrName>
                        </p:attrNameLst>
                      </p:cBhvr>
                      <p:tavLst>
                        <p:tav tm="0">
                          <p:val>
                            <p:fltVal val="0"/>
                          </p:val>
                        </p:tav>
                        <p:tav tm="100000">
                          <p:val>
                            <p:strVal val="#ppt_w"/>
                          </p:val>
                        </p:tav>
                      </p:tavLst>
                    </p:anim>
                    <p:anim calcmode="lin" valueType="num">
                      <p:cBhvr>
                        <p:cTn dur="300" fill="hold"/>
                        <p:tgtEl>
                          <p:spTgt spid="16"/>
                        </p:tgtEl>
                        <p:attrNameLst>
                          <p:attrName>ppt_h</p:attrName>
                        </p:attrNameLst>
                      </p:cBhvr>
                      <p:tavLst>
                        <p:tav tm="0">
                          <p:val>
                            <p:fltVal val="0"/>
                          </p:val>
                        </p:tav>
                        <p:tav tm="100000">
                          <p:val>
                            <p:strVal val="#ppt_h"/>
                          </p:val>
                        </p:tav>
                      </p:tavLst>
                    </p:anim>
                    <p:animEffect transition="in" filter="fade">
                      <p:cBhvr>
                        <p:cTn dur="3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300" fill="hold"/>
                        <p:tgtEl>
                          <p:spTgt spid="19"/>
                        </p:tgtEl>
                        <p:attrNameLst>
                          <p:attrName>ppt_w</p:attrName>
                        </p:attrNameLst>
                      </p:cBhvr>
                      <p:tavLst>
                        <p:tav tm="0">
                          <p:val>
                            <p:fltVal val="0"/>
                          </p:val>
                        </p:tav>
                        <p:tav tm="100000">
                          <p:val>
                            <p:strVal val="#ppt_w"/>
                          </p:val>
                        </p:tav>
                      </p:tavLst>
                    </p:anim>
                    <p:anim calcmode="lin" valueType="num">
                      <p:cBhvr>
                        <p:cTn dur="300" fill="hold"/>
                        <p:tgtEl>
                          <p:spTgt spid="19"/>
                        </p:tgtEl>
                        <p:attrNameLst>
                          <p:attrName>ppt_h</p:attrName>
                        </p:attrNameLst>
                      </p:cBhvr>
                      <p:tavLst>
                        <p:tav tm="0">
                          <p:val>
                            <p:fltVal val="0"/>
                          </p:val>
                        </p:tav>
                        <p:tav tm="100000">
                          <p:val>
                            <p:strVal val="#ppt_h"/>
                          </p:val>
                        </p:tav>
                      </p:tavLst>
                    </p:anim>
                    <p:animEffect transition="in" filter="fade">
                      <p:cBhvr>
                        <p:cTn dur="3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300" fill="hold"/>
                        <p:tgtEl>
                          <p:spTgt spid="22"/>
                        </p:tgtEl>
                        <p:attrNameLst>
                          <p:attrName>ppt_w</p:attrName>
                        </p:attrNameLst>
                      </p:cBhvr>
                      <p:tavLst>
                        <p:tav tm="0">
                          <p:val>
                            <p:fltVal val="0"/>
                          </p:val>
                        </p:tav>
                        <p:tav tm="100000">
                          <p:val>
                            <p:strVal val="#ppt_w"/>
                          </p:val>
                        </p:tav>
                      </p:tavLst>
                    </p:anim>
                    <p:anim calcmode="lin" valueType="num">
                      <p:cBhvr>
                        <p:cTn dur="300" fill="hold"/>
                        <p:tgtEl>
                          <p:spTgt spid="22"/>
                        </p:tgtEl>
                        <p:attrNameLst>
                          <p:attrName>ppt_h</p:attrName>
                        </p:attrNameLst>
                      </p:cBhvr>
                      <p:tavLst>
                        <p:tav tm="0">
                          <p:val>
                            <p:fltVal val="0"/>
                          </p:val>
                        </p:tav>
                        <p:tav tm="100000">
                          <p:val>
                            <p:strVal val="#ppt_h"/>
                          </p:val>
                        </p:tav>
                      </p:tavLst>
                    </p:anim>
                    <p:animEffect transition="in" filter="fade">
                      <p:cBhvr>
                        <p:cTn dur="3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 grpId="0" animBg="1"/>
      <p:bldP spid="30" grpId="0" animBg="1"/>
      <p:bldP spid="3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ic list 4">
    <p:spTree>
      <p:nvGrpSpPr>
        <p:cNvPr id="1" name=""/>
        <p:cNvGrpSpPr/>
        <p:nvPr/>
      </p:nvGrpSpPr>
      <p:grpSpPr>
        <a:xfrm>
          <a:off x="0" y="0"/>
          <a:ext cx="0" cy="0"/>
          <a:chOff x="0" y="0"/>
          <a:chExt cx="0" cy="0"/>
        </a:xfrm>
      </p:grpSpPr>
      <p:sp>
        <p:nvSpPr>
          <p:cNvPr id="42" name="Picture Placeholder 2"/>
          <p:cNvSpPr>
            <a:spLocks noGrp="1"/>
          </p:cNvSpPr>
          <p:nvPr>
            <p:ph type="pic" sz="quarter" idx="17"/>
          </p:nvPr>
        </p:nvSpPr>
        <p:spPr>
          <a:xfrm>
            <a:off x="513294"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52438" y="3335936"/>
            <a:ext cx="652462" cy="58721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39" hasCustomPrompt="1"/>
          </p:nvPr>
        </p:nvSpPr>
        <p:spPr>
          <a:xfrm>
            <a:off x="513294"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206500"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452442"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endParaRPr lang="en-US" dirty="0"/>
          </a:p>
        </p:txBody>
      </p:sp>
      <p:sp>
        <p:nvSpPr>
          <p:cNvPr id="72" name="Rounded Rectangle 71"/>
          <p:cNvSpPr/>
          <p:nvPr userDrawn="1"/>
        </p:nvSpPr>
        <p:spPr>
          <a:xfrm>
            <a:off x="3401486" y="3335936"/>
            <a:ext cx="652462" cy="58721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 Placeholder 7"/>
          <p:cNvSpPr>
            <a:spLocks noGrp="1"/>
          </p:cNvSpPr>
          <p:nvPr>
            <p:ph type="body" sz="quarter" idx="40" hasCustomPrompt="1"/>
          </p:nvPr>
        </p:nvSpPr>
        <p:spPr>
          <a:xfrm>
            <a:off x="3462342"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74" name="Text Placeholder 7"/>
          <p:cNvSpPr>
            <a:spLocks noGrp="1"/>
          </p:cNvSpPr>
          <p:nvPr>
            <p:ph type="body" sz="quarter" idx="41" hasCustomPrompt="1"/>
          </p:nvPr>
        </p:nvSpPr>
        <p:spPr>
          <a:xfrm>
            <a:off x="4165600"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5" name="Text Placeholder 2"/>
          <p:cNvSpPr>
            <a:spLocks noGrp="1"/>
          </p:cNvSpPr>
          <p:nvPr>
            <p:ph type="body" sz="quarter" idx="42" hasCustomPrompt="1"/>
          </p:nvPr>
        </p:nvSpPr>
        <p:spPr>
          <a:xfrm>
            <a:off x="3411542"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endParaRPr lang="en-US" dirty="0"/>
          </a:p>
        </p:txBody>
      </p:sp>
      <p:sp>
        <p:nvSpPr>
          <p:cNvPr id="76" name="Rounded Rectangle 75"/>
          <p:cNvSpPr/>
          <p:nvPr userDrawn="1"/>
        </p:nvSpPr>
        <p:spPr>
          <a:xfrm>
            <a:off x="6378577" y="3335936"/>
            <a:ext cx="652462" cy="58721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 Placeholder 7"/>
          <p:cNvSpPr>
            <a:spLocks noGrp="1"/>
          </p:cNvSpPr>
          <p:nvPr>
            <p:ph type="body" sz="quarter" idx="43" hasCustomPrompt="1"/>
          </p:nvPr>
        </p:nvSpPr>
        <p:spPr>
          <a:xfrm>
            <a:off x="6439433"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78" name="Text Placeholder 7"/>
          <p:cNvSpPr>
            <a:spLocks noGrp="1"/>
          </p:cNvSpPr>
          <p:nvPr>
            <p:ph type="body" sz="quarter" idx="44" hasCustomPrompt="1"/>
          </p:nvPr>
        </p:nvSpPr>
        <p:spPr>
          <a:xfrm>
            <a:off x="7132638"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9" name="Text Placeholder 2"/>
          <p:cNvSpPr>
            <a:spLocks noGrp="1"/>
          </p:cNvSpPr>
          <p:nvPr>
            <p:ph type="body" sz="quarter" idx="45" hasCustomPrompt="1"/>
          </p:nvPr>
        </p:nvSpPr>
        <p:spPr>
          <a:xfrm>
            <a:off x="6378580"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endParaRPr lang="en-US" dirty="0"/>
          </a:p>
        </p:txBody>
      </p:sp>
      <p:sp>
        <p:nvSpPr>
          <p:cNvPr id="28" name="Text Placeholder 7"/>
          <p:cNvSpPr>
            <a:spLocks noGrp="1"/>
          </p:cNvSpPr>
          <p:nvPr>
            <p:ph type="body" sz="quarter" idx="55" hasCustomPrompt="1"/>
          </p:nvPr>
        </p:nvSpPr>
        <p:spPr>
          <a:xfrm>
            <a:off x="1206500"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1">
                    <a:lumMod val="60000"/>
                    <a:lumOff val="40000"/>
                  </a:schemeClr>
                </a:solidFill>
                <a:latin typeface="Lato Light"/>
                <a:cs typeface="Lato Light"/>
              </a:defRPr>
            </a:lvl1pPr>
          </a:lstStyle>
          <a:p>
            <a:pPr lvl="0"/>
            <a:r>
              <a:rPr lang="es-ES_tradnl" dirty="0"/>
              <a:t>80%</a:t>
            </a:r>
            <a:endParaRPr lang="es-ES_tradnl" dirty="0"/>
          </a:p>
        </p:txBody>
      </p:sp>
      <p:sp>
        <p:nvSpPr>
          <p:cNvPr id="29" name="Text Placeholder 7"/>
          <p:cNvSpPr>
            <a:spLocks noGrp="1"/>
          </p:cNvSpPr>
          <p:nvPr>
            <p:ph type="body" sz="quarter" idx="56" hasCustomPrompt="1"/>
          </p:nvPr>
        </p:nvSpPr>
        <p:spPr>
          <a:xfrm>
            <a:off x="4165600"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2"/>
                </a:solidFill>
                <a:latin typeface="Lato Light"/>
                <a:cs typeface="Lato Light"/>
              </a:defRPr>
            </a:lvl1pPr>
          </a:lstStyle>
          <a:p>
            <a:pPr lvl="0"/>
            <a:r>
              <a:rPr lang="es-ES_tradnl" dirty="0"/>
              <a:t>80%</a:t>
            </a:r>
            <a:endParaRPr lang="es-ES_tradnl" dirty="0"/>
          </a:p>
        </p:txBody>
      </p:sp>
      <p:sp>
        <p:nvSpPr>
          <p:cNvPr id="30" name="Text Placeholder 7"/>
          <p:cNvSpPr>
            <a:spLocks noGrp="1"/>
          </p:cNvSpPr>
          <p:nvPr>
            <p:ph type="body" sz="quarter" idx="57" hasCustomPrompt="1"/>
          </p:nvPr>
        </p:nvSpPr>
        <p:spPr>
          <a:xfrm>
            <a:off x="7132638"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3"/>
                </a:solidFill>
                <a:latin typeface="Lato Light"/>
                <a:cs typeface="Lato Light"/>
              </a:defRPr>
            </a:lvl1pPr>
          </a:lstStyle>
          <a:p>
            <a:pPr lvl="0"/>
            <a:r>
              <a:rPr lang="es-ES_tradnl" dirty="0"/>
              <a:t>80%</a:t>
            </a:r>
            <a:endParaRPr lang="es-ES_tradnl" dirty="0"/>
          </a:p>
        </p:txBody>
      </p:sp>
      <p:grpSp>
        <p:nvGrpSpPr>
          <p:cNvPr id="34" name="Group 33"/>
          <p:cNvGrpSpPr/>
          <p:nvPr userDrawn="1"/>
        </p:nvGrpSpPr>
        <p:grpSpPr>
          <a:xfrm>
            <a:off x="75982" y="289155"/>
            <a:ext cx="287999" cy="256629"/>
            <a:chOff x="5270500" y="1460500"/>
            <a:chExt cx="1701800" cy="2705100"/>
          </a:xfrm>
        </p:grpSpPr>
        <p:sp>
          <p:nvSpPr>
            <p:cNvPr id="35" name="Rounded Rectangle 3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ounded Rectangle 35"/>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ounded Rectangle 36"/>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Picture Placeholder 2"/>
          <p:cNvSpPr>
            <a:spLocks noGrp="1"/>
          </p:cNvSpPr>
          <p:nvPr>
            <p:ph type="pic" sz="quarter" idx="58"/>
          </p:nvPr>
        </p:nvSpPr>
        <p:spPr>
          <a:xfrm>
            <a:off x="3441175"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Picture Placeholder 2"/>
          <p:cNvSpPr>
            <a:spLocks noGrp="1"/>
          </p:cNvSpPr>
          <p:nvPr>
            <p:ph type="pic" sz="quarter" idx="59"/>
          </p:nvPr>
        </p:nvSpPr>
        <p:spPr>
          <a:xfrm>
            <a:off x="6378577"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nodePh="1">
                                  <p:stCondLst>
                                    <p:cond delay="0"/>
                                  </p:stCondLst>
                                  <p:endCondLst>
                                    <p:cond evt="begin" delay="0">
                                      <p:tn val="19"/>
                                    </p:cond>
                                  </p:end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900"/>
                                        <p:tgtEl>
                                          <p:spTgt spid="4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400" fill="hold"/>
                                        <p:tgtEl>
                                          <p:spTgt spid="3"/>
                                        </p:tgtEl>
                                        <p:attrNameLst>
                                          <p:attrName>ppt_w</p:attrName>
                                        </p:attrNameLst>
                                      </p:cBhvr>
                                      <p:tavLst>
                                        <p:tav tm="0">
                                          <p:val>
                                            <p:fltVal val="0"/>
                                          </p:val>
                                        </p:tav>
                                        <p:tav tm="100000">
                                          <p:val>
                                            <p:strVal val="#ppt_w"/>
                                          </p:val>
                                        </p:tav>
                                      </p:tavLst>
                                    </p:anim>
                                    <p:anim calcmode="lin" valueType="num">
                                      <p:cBhvr>
                                        <p:cTn id="26" dur="400" fill="hold"/>
                                        <p:tgtEl>
                                          <p:spTgt spid="3"/>
                                        </p:tgtEl>
                                        <p:attrNameLst>
                                          <p:attrName>ppt_h</p:attrName>
                                        </p:attrNameLst>
                                      </p:cBhvr>
                                      <p:tavLst>
                                        <p:tav tm="0">
                                          <p:val>
                                            <p:fltVal val="0"/>
                                          </p:val>
                                        </p:tav>
                                        <p:tav tm="100000">
                                          <p:val>
                                            <p:strVal val="#ppt_h"/>
                                          </p:val>
                                        </p:tav>
                                      </p:tavLst>
                                    </p:anim>
                                    <p:animEffect transition="in" filter="fade">
                                      <p:cBhvr>
                                        <p:cTn id="27" dur="400"/>
                                        <p:tgtEl>
                                          <p:spTgt spid="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2"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3" dur="3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400"/>
                                        <p:tgtEl>
                                          <p:spTgt spid="28">
                                            <p:txEl>
                                              <p:pRg st="0" end="0"/>
                                            </p:txEl>
                                          </p:spTgt>
                                        </p:tgtEl>
                                      </p:cBhvr>
                                    </p:animEffect>
                                    <p:anim calcmode="lin" valueType="num">
                                      <p:cBhvr>
                                        <p:cTn id="37"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28">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fade">
                                      <p:cBhvr>
                                        <p:cTn id="41" dur="500"/>
                                        <p:tgtEl>
                                          <p:spTgt spid="26">
                                            <p:txEl>
                                              <p:pRg st="0" end="0"/>
                                            </p:txEl>
                                          </p:spTgt>
                                        </p:tgtEl>
                                      </p:cBhvr>
                                    </p:animEffect>
                                    <p:anim calcmode="lin" valueType="num">
                                      <p:cBhvr>
                                        <p:cTn id="4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00"/>
                                        <p:tgtEl>
                                          <p:spTgt spid="27">
                                            <p:txEl>
                                              <p:pRg st="0" end="0"/>
                                            </p:txEl>
                                          </p:spTgt>
                                        </p:tgtEl>
                                      </p:cBhvr>
                                    </p:animEffect>
                                  </p:childTnLst>
                                </p:cTn>
                              </p:par>
                            </p:childTnLst>
                          </p:cTn>
                        </p:par>
                        <p:par>
                          <p:cTn id="47" fill="hold">
                            <p:stCondLst>
                              <p:cond delay="25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900"/>
                                        <p:tgtEl>
                                          <p:spTgt spid="43"/>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400" fill="hold"/>
                                        <p:tgtEl>
                                          <p:spTgt spid="72"/>
                                        </p:tgtEl>
                                        <p:attrNameLst>
                                          <p:attrName>ppt_w</p:attrName>
                                        </p:attrNameLst>
                                      </p:cBhvr>
                                      <p:tavLst>
                                        <p:tav tm="0">
                                          <p:val>
                                            <p:fltVal val="0"/>
                                          </p:val>
                                        </p:tav>
                                        <p:tav tm="100000">
                                          <p:val>
                                            <p:strVal val="#ppt_w"/>
                                          </p:val>
                                        </p:tav>
                                      </p:tavLst>
                                    </p:anim>
                                    <p:anim calcmode="lin" valueType="num">
                                      <p:cBhvr>
                                        <p:cTn id="55" dur="400" fill="hold"/>
                                        <p:tgtEl>
                                          <p:spTgt spid="72"/>
                                        </p:tgtEl>
                                        <p:attrNameLst>
                                          <p:attrName>ppt_h</p:attrName>
                                        </p:attrNameLst>
                                      </p:cBhvr>
                                      <p:tavLst>
                                        <p:tav tm="0">
                                          <p:val>
                                            <p:fltVal val="0"/>
                                          </p:val>
                                        </p:tav>
                                        <p:tav tm="100000">
                                          <p:val>
                                            <p:strVal val="#ppt_h"/>
                                          </p:val>
                                        </p:tav>
                                      </p:tavLst>
                                    </p:anim>
                                    <p:animEffect transition="in" filter="fade">
                                      <p:cBhvr>
                                        <p:cTn id="56" dur="400"/>
                                        <p:tgtEl>
                                          <p:spTgt spid="72"/>
                                        </p:tgtEl>
                                      </p:cBhvr>
                                    </p:animEffect>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73">
                                            <p:txEl>
                                              <p:pRg st="0" end="0"/>
                                            </p:txEl>
                                          </p:spTgt>
                                        </p:tgtEl>
                                        <p:attrNameLst>
                                          <p:attrName>style.visibility</p:attrName>
                                        </p:attrNameLst>
                                      </p:cBhvr>
                                      <p:to>
                                        <p:strVal val="visible"/>
                                      </p:to>
                                    </p:set>
                                    <p:anim calcmode="lin" valueType="num">
                                      <p:cBhvr>
                                        <p:cTn id="60"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61"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62" dur="300"/>
                                        <p:tgtEl>
                                          <p:spTgt spid="73">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400"/>
                                        <p:tgtEl>
                                          <p:spTgt spid="29">
                                            <p:txEl>
                                              <p:pRg st="0" end="0"/>
                                            </p:txEl>
                                          </p:spTgt>
                                        </p:tgtEl>
                                      </p:cBhvr>
                                    </p:animEffect>
                                    <p:anim calcmode="lin" valueType="num">
                                      <p:cBhvr>
                                        <p:cTn id="66"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29">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74">
                                            <p:txEl>
                                              <p:pRg st="0" end="0"/>
                                            </p:txEl>
                                          </p:spTgt>
                                        </p:tgtEl>
                                        <p:attrNameLst>
                                          <p:attrName>style.visibility</p:attrName>
                                        </p:attrNameLst>
                                      </p:cBhvr>
                                      <p:to>
                                        <p:strVal val="visible"/>
                                      </p:to>
                                    </p:set>
                                    <p:animEffect transition="in" filter="fade">
                                      <p:cBhvr>
                                        <p:cTn id="70" dur="500"/>
                                        <p:tgtEl>
                                          <p:spTgt spid="74">
                                            <p:txEl>
                                              <p:pRg st="0" end="0"/>
                                            </p:txEl>
                                          </p:spTgt>
                                        </p:tgtEl>
                                      </p:cBhvr>
                                    </p:animEffect>
                                    <p:anim calcmode="lin" valueType="num">
                                      <p:cBhvr>
                                        <p:cTn id="71"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74">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75">
                                            <p:txEl>
                                              <p:pRg st="0" end="0"/>
                                            </p:txEl>
                                          </p:spTgt>
                                        </p:tgtEl>
                                        <p:attrNameLst>
                                          <p:attrName>style.visibility</p:attrName>
                                        </p:attrNameLst>
                                      </p:cBhvr>
                                      <p:to>
                                        <p:strVal val="visible"/>
                                      </p:to>
                                    </p:set>
                                    <p:animEffect transition="in" filter="fade">
                                      <p:cBhvr>
                                        <p:cTn id="75" dur="500"/>
                                        <p:tgtEl>
                                          <p:spTgt spid="75">
                                            <p:txEl>
                                              <p:pRg st="0" end="0"/>
                                            </p:txEl>
                                          </p:spTgt>
                                        </p:tgtEl>
                                      </p:cBhvr>
                                    </p:animEffect>
                                  </p:childTnLst>
                                </p:cTn>
                              </p:par>
                            </p:childTnLst>
                          </p:cTn>
                        </p:par>
                        <p:par>
                          <p:cTn id="76" fill="hold">
                            <p:stCondLst>
                              <p:cond delay="4500"/>
                            </p:stCondLst>
                            <p:childTnLst>
                              <p:par>
                                <p:cTn id="77" presetID="22" presetClass="entr" presetSubtype="8" fill="hold" grpId="0" nodeType="afterEffect" nodePh="1">
                                  <p:stCondLst>
                                    <p:cond delay="0"/>
                                  </p:stCondLst>
                                  <p:endCondLst>
                                    <p:cond evt="begin" delay="0">
                                      <p:tn val="77"/>
                                    </p:cond>
                                  </p:end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900"/>
                                        <p:tgtEl>
                                          <p:spTgt spid="44"/>
                                        </p:tgtEl>
                                      </p:cBhvr>
                                    </p:animEffect>
                                  </p:childTnLst>
                                </p:cTn>
                              </p:par>
                            </p:childTnLst>
                          </p:cTn>
                        </p:par>
                        <p:par>
                          <p:cTn id="80" fill="hold">
                            <p:stCondLst>
                              <p:cond delay="5500"/>
                            </p:stCondLst>
                            <p:childTnLst>
                              <p:par>
                                <p:cTn id="81" presetID="53" presetClass="entr" presetSubtype="16" fill="hold" grpId="0" nodeType="after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p:cTn id="83" dur="400" fill="hold"/>
                                        <p:tgtEl>
                                          <p:spTgt spid="76"/>
                                        </p:tgtEl>
                                        <p:attrNameLst>
                                          <p:attrName>ppt_w</p:attrName>
                                        </p:attrNameLst>
                                      </p:cBhvr>
                                      <p:tavLst>
                                        <p:tav tm="0">
                                          <p:val>
                                            <p:fltVal val="0"/>
                                          </p:val>
                                        </p:tav>
                                        <p:tav tm="100000">
                                          <p:val>
                                            <p:strVal val="#ppt_w"/>
                                          </p:val>
                                        </p:tav>
                                      </p:tavLst>
                                    </p:anim>
                                    <p:anim calcmode="lin" valueType="num">
                                      <p:cBhvr>
                                        <p:cTn id="84" dur="400" fill="hold"/>
                                        <p:tgtEl>
                                          <p:spTgt spid="76"/>
                                        </p:tgtEl>
                                        <p:attrNameLst>
                                          <p:attrName>ppt_h</p:attrName>
                                        </p:attrNameLst>
                                      </p:cBhvr>
                                      <p:tavLst>
                                        <p:tav tm="0">
                                          <p:val>
                                            <p:fltVal val="0"/>
                                          </p:val>
                                        </p:tav>
                                        <p:tav tm="100000">
                                          <p:val>
                                            <p:strVal val="#ppt_h"/>
                                          </p:val>
                                        </p:tav>
                                      </p:tavLst>
                                    </p:anim>
                                    <p:animEffect transition="in" filter="fade">
                                      <p:cBhvr>
                                        <p:cTn id="85" dur="400"/>
                                        <p:tgtEl>
                                          <p:spTgt spid="76"/>
                                        </p:tgtEl>
                                      </p:cBhvr>
                                    </p:animEffect>
                                  </p:childTnLst>
                                </p:cTn>
                              </p:par>
                            </p:childTnLst>
                          </p:cTn>
                        </p:par>
                        <p:par>
                          <p:cTn id="86" fill="hold">
                            <p:stCondLst>
                              <p:cond delay="6000"/>
                            </p:stCondLst>
                            <p:childTnLst>
                              <p:par>
                                <p:cTn id="87" presetID="53" presetClass="entr" presetSubtype="16" fill="hold" grpId="0" nodeType="afterEffect">
                                  <p:stCondLst>
                                    <p:cond delay="0"/>
                                  </p:stCondLst>
                                  <p:childTnLst>
                                    <p:set>
                                      <p:cBhvr>
                                        <p:cTn id="88" dur="1" fill="hold">
                                          <p:stCondLst>
                                            <p:cond delay="0"/>
                                          </p:stCondLst>
                                        </p:cTn>
                                        <p:tgtEl>
                                          <p:spTgt spid="77">
                                            <p:txEl>
                                              <p:pRg st="0" end="0"/>
                                            </p:txEl>
                                          </p:spTgt>
                                        </p:tgtEl>
                                        <p:attrNameLst>
                                          <p:attrName>style.visibility</p:attrName>
                                        </p:attrNameLst>
                                      </p:cBhvr>
                                      <p:to>
                                        <p:strVal val="visible"/>
                                      </p:to>
                                    </p:set>
                                    <p:anim calcmode="lin" valueType="num">
                                      <p:cBhvr>
                                        <p:cTn id="89"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77">
                                            <p:txEl>
                                              <p:pRg st="0" end="0"/>
                                            </p:txEl>
                                          </p:spTgt>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30">
                                            <p:txEl>
                                              <p:pRg st="0" end="0"/>
                                            </p:txEl>
                                          </p:spTgt>
                                        </p:tgtEl>
                                        <p:attrNameLst>
                                          <p:attrName>style.visibility</p:attrName>
                                        </p:attrNameLst>
                                      </p:cBhvr>
                                      <p:to>
                                        <p:strVal val="visible"/>
                                      </p:to>
                                    </p:set>
                                    <p:animEffect transition="in" filter="fade">
                                      <p:cBhvr>
                                        <p:cTn id="94" dur="400"/>
                                        <p:tgtEl>
                                          <p:spTgt spid="30">
                                            <p:txEl>
                                              <p:pRg st="0" end="0"/>
                                            </p:txEl>
                                          </p:spTgt>
                                        </p:tgtEl>
                                      </p:cBhvr>
                                    </p:animEffect>
                                    <p:anim calcmode="lin" valueType="num">
                                      <p:cBhvr>
                                        <p:cTn id="95"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78">
                                            <p:txEl>
                                              <p:pRg st="0" end="0"/>
                                            </p:txEl>
                                          </p:spTgt>
                                        </p:tgtEl>
                                        <p:attrNameLst>
                                          <p:attrName>style.visibility</p:attrName>
                                        </p:attrNameLst>
                                      </p:cBhvr>
                                      <p:to>
                                        <p:strVal val="visible"/>
                                      </p:to>
                                    </p:set>
                                    <p:animEffect transition="in" filter="fade">
                                      <p:cBhvr>
                                        <p:cTn id="99" dur="500"/>
                                        <p:tgtEl>
                                          <p:spTgt spid="78">
                                            <p:txEl>
                                              <p:pRg st="0" end="0"/>
                                            </p:txEl>
                                          </p:spTgt>
                                        </p:tgtEl>
                                      </p:cBhvr>
                                    </p:animEffect>
                                    <p:anim calcmode="lin" valueType="num">
                                      <p:cBhvr>
                                        <p:cTn id="100"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78">
                                            <p:txEl>
                                              <p:pRg st="0" end="0"/>
                                            </p:txEl>
                                          </p:spTgt>
                                        </p:tgtEl>
                                        <p:attrNameLst>
                                          <p:attrName>ppt_y</p:attrName>
                                        </p:attrNameLst>
                                      </p:cBhvr>
                                      <p:tavLst>
                                        <p:tav tm="0">
                                          <p:val>
                                            <p:strVal val="#ppt_y+.1"/>
                                          </p:val>
                                        </p:tav>
                                        <p:tav tm="100000">
                                          <p:val>
                                            <p:strVal val="#ppt_y"/>
                                          </p:val>
                                        </p:tav>
                                      </p:tavLst>
                                    </p:anim>
                                  </p:childTnLst>
                                </p:cTn>
                              </p:par>
                              <p:par>
                                <p:cTn id="102" presetID="10" presetClass="entr" presetSubtype="0" fill="hold" grpId="0" nodeType="withEffect">
                                  <p:stCondLst>
                                    <p:cond delay="800"/>
                                  </p:stCondLst>
                                  <p:childTnLst>
                                    <p:set>
                                      <p:cBhvr>
                                        <p:cTn id="103" dur="1" fill="hold">
                                          <p:stCondLst>
                                            <p:cond delay="0"/>
                                          </p:stCondLst>
                                        </p:cTn>
                                        <p:tgtEl>
                                          <p:spTgt spid="79">
                                            <p:txEl>
                                              <p:pRg st="0" end="0"/>
                                            </p:txEl>
                                          </p:spTgt>
                                        </p:tgtEl>
                                        <p:attrNameLst>
                                          <p:attrName>style.visibility</p:attrName>
                                        </p:attrNameLst>
                                      </p:cBhvr>
                                      <p:to>
                                        <p:strVal val="visible"/>
                                      </p:to>
                                    </p:set>
                                    <p:animEffect transition="in" filter="fade">
                                      <p:cBhvr>
                                        <p:cTn id="104"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72" grpId="0" animBg="1"/>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animBg="1"/>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28" grpId="0" uiExpand="1"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43" grpId="0" uiExpand="1"/>
      <p:bldP spid="44" grpId="0" uiExpan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355600" y="1286533"/>
            <a:ext cx="1460500"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39" hasCustomPrompt="1"/>
          </p:nvPr>
        </p:nvSpPr>
        <p:spPr>
          <a:xfrm>
            <a:off x="452438"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354141" y="128653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35413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sp>
        <p:nvSpPr>
          <p:cNvPr id="28" name="Rounded Rectangle 27"/>
          <p:cNvSpPr/>
          <p:nvPr userDrawn="1"/>
        </p:nvSpPr>
        <p:spPr>
          <a:xfrm>
            <a:off x="8029578" y="1286533"/>
            <a:ext cx="1453091"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 Placeholder 7"/>
          <p:cNvSpPr>
            <a:spLocks noGrp="1"/>
          </p:cNvSpPr>
          <p:nvPr>
            <p:ph type="body" sz="quarter" idx="40" hasCustomPrompt="1"/>
          </p:nvPr>
        </p:nvSpPr>
        <p:spPr>
          <a:xfrm>
            <a:off x="8090432"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0" name="Text Placeholder 7"/>
          <p:cNvSpPr>
            <a:spLocks noGrp="1"/>
          </p:cNvSpPr>
          <p:nvPr>
            <p:ph type="body" sz="quarter" idx="41" hasCustomPrompt="1"/>
          </p:nvPr>
        </p:nvSpPr>
        <p:spPr>
          <a:xfrm>
            <a:off x="5688560" y="128653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42" hasCustomPrompt="1"/>
          </p:nvPr>
        </p:nvSpPr>
        <p:spPr>
          <a:xfrm>
            <a:off x="468947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sp>
        <p:nvSpPr>
          <p:cNvPr id="32" name="Rounded Rectangle 31"/>
          <p:cNvSpPr/>
          <p:nvPr userDrawn="1"/>
        </p:nvSpPr>
        <p:spPr>
          <a:xfrm>
            <a:off x="-355600" y="2395243"/>
            <a:ext cx="1460500" cy="58721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 Placeholder 7"/>
          <p:cNvSpPr>
            <a:spLocks noGrp="1"/>
          </p:cNvSpPr>
          <p:nvPr>
            <p:ph type="body" sz="quarter" idx="43" hasCustomPrompt="1"/>
          </p:nvPr>
        </p:nvSpPr>
        <p:spPr>
          <a:xfrm>
            <a:off x="452438"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1354141" y="239524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135413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sp>
        <p:nvSpPr>
          <p:cNvPr id="36" name="Rounded Rectangle 35"/>
          <p:cNvSpPr/>
          <p:nvPr userDrawn="1"/>
        </p:nvSpPr>
        <p:spPr>
          <a:xfrm>
            <a:off x="8029578" y="2395243"/>
            <a:ext cx="1453091"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 Placeholder 7"/>
          <p:cNvSpPr>
            <a:spLocks noGrp="1"/>
          </p:cNvSpPr>
          <p:nvPr>
            <p:ph type="body" sz="quarter" idx="46" hasCustomPrompt="1"/>
          </p:nvPr>
        </p:nvSpPr>
        <p:spPr>
          <a:xfrm>
            <a:off x="8090432"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47" hasCustomPrompt="1"/>
          </p:nvPr>
        </p:nvSpPr>
        <p:spPr>
          <a:xfrm>
            <a:off x="5688560" y="239524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48" hasCustomPrompt="1"/>
          </p:nvPr>
        </p:nvSpPr>
        <p:spPr>
          <a:xfrm>
            <a:off x="468947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sp>
        <p:nvSpPr>
          <p:cNvPr id="40" name="Rounded Rectangle 39"/>
          <p:cNvSpPr/>
          <p:nvPr userDrawn="1"/>
        </p:nvSpPr>
        <p:spPr>
          <a:xfrm>
            <a:off x="-355600" y="3503953"/>
            <a:ext cx="1460500" cy="587216"/>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 Placeholder 7"/>
          <p:cNvSpPr>
            <a:spLocks noGrp="1"/>
          </p:cNvSpPr>
          <p:nvPr>
            <p:ph type="body" sz="quarter" idx="49" hasCustomPrompt="1"/>
          </p:nvPr>
        </p:nvSpPr>
        <p:spPr>
          <a:xfrm>
            <a:off x="452438"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1354141" y="350395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135413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sp>
        <p:nvSpPr>
          <p:cNvPr id="44" name="Rounded Rectangle 43"/>
          <p:cNvSpPr/>
          <p:nvPr userDrawn="1"/>
        </p:nvSpPr>
        <p:spPr>
          <a:xfrm>
            <a:off x="8029578" y="3503953"/>
            <a:ext cx="1453091" cy="58721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 Placeholder 7"/>
          <p:cNvSpPr>
            <a:spLocks noGrp="1"/>
          </p:cNvSpPr>
          <p:nvPr>
            <p:ph type="body" sz="quarter" idx="52" hasCustomPrompt="1"/>
          </p:nvPr>
        </p:nvSpPr>
        <p:spPr>
          <a:xfrm>
            <a:off x="8090432"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53" hasCustomPrompt="1"/>
          </p:nvPr>
        </p:nvSpPr>
        <p:spPr>
          <a:xfrm>
            <a:off x="5688560" y="350395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7" name="Text Placeholder 2"/>
          <p:cNvSpPr>
            <a:spLocks noGrp="1"/>
          </p:cNvSpPr>
          <p:nvPr>
            <p:ph type="body" sz="quarter" idx="54" hasCustomPrompt="1"/>
          </p:nvPr>
        </p:nvSpPr>
        <p:spPr>
          <a:xfrm>
            <a:off x="468947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endParaRPr lang="en-US" dirty="0"/>
          </a:p>
        </p:txBody>
      </p:sp>
      <p:grpSp>
        <p:nvGrpSpPr>
          <p:cNvPr id="48" name="Group 47"/>
          <p:cNvGrpSpPr/>
          <p:nvPr userDrawn="1"/>
        </p:nvGrpSpPr>
        <p:grpSpPr>
          <a:xfrm>
            <a:off x="75982" y="289155"/>
            <a:ext cx="287999" cy="256629"/>
            <a:chOff x="5270500" y="1460500"/>
            <a:chExt cx="1701800" cy="2705100"/>
          </a:xfrm>
        </p:grpSpPr>
        <p:sp>
          <p:nvSpPr>
            <p:cNvPr id="49" name="Rounded Rectangle 4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ounded Rectangle 4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ounded Rectangle 5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400" fill="hold"/>
                                        <p:tgtEl>
                                          <p:spTgt spid="28"/>
                                        </p:tgtEl>
                                        <p:attrNameLst>
                                          <p:attrName>ppt_w</p:attrName>
                                        </p:attrNameLst>
                                      </p:cBhvr>
                                      <p:tavLst>
                                        <p:tav tm="0">
                                          <p:val>
                                            <p:fltVal val="0"/>
                                          </p:val>
                                        </p:tav>
                                        <p:tav tm="100000">
                                          <p:val>
                                            <p:strVal val="#ppt_w"/>
                                          </p:val>
                                        </p:tav>
                                      </p:tavLst>
                                    </p:anim>
                                    <p:anim calcmode="lin" valueType="num">
                                      <p:cBhvr>
                                        <p:cTn id="42" dur="400" fill="hold"/>
                                        <p:tgtEl>
                                          <p:spTgt spid="28"/>
                                        </p:tgtEl>
                                        <p:attrNameLst>
                                          <p:attrName>ppt_h</p:attrName>
                                        </p:attrNameLst>
                                      </p:cBhvr>
                                      <p:tavLst>
                                        <p:tav tm="0">
                                          <p:val>
                                            <p:fltVal val="0"/>
                                          </p:val>
                                        </p:tav>
                                        <p:tav tm="100000">
                                          <p:val>
                                            <p:strVal val="#ppt_h"/>
                                          </p:val>
                                        </p:tav>
                                      </p:tavLst>
                                    </p:anim>
                                    <p:animEffect transition="in" filter="fade">
                                      <p:cBhvr>
                                        <p:cTn id="43" dur="400"/>
                                        <p:tgtEl>
                                          <p:spTgt spid="28"/>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p:cTn id="47"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29">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anim calcmode="lin" valueType="num">
                                      <p:cBhvr>
                                        <p:cTn id="5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400" fill="hold"/>
                                        <p:tgtEl>
                                          <p:spTgt spid="32"/>
                                        </p:tgtEl>
                                        <p:attrNameLst>
                                          <p:attrName>ppt_w</p:attrName>
                                        </p:attrNameLst>
                                      </p:cBhvr>
                                      <p:tavLst>
                                        <p:tav tm="0">
                                          <p:val>
                                            <p:fltVal val="0"/>
                                          </p:val>
                                        </p:tav>
                                        <p:tav tm="100000">
                                          <p:val>
                                            <p:strVal val="#ppt_w"/>
                                          </p:val>
                                        </p:tav>
                                      </p:tavLst>
                                    </p:anim>
                                    <p:anim calcmode="lin" valueType="num">
                                      <p:cBhvr>
                                        <p:cTn id="62" dur="400" fill="hold"/>
                                        <p:tgtEl>
                                          <p:spTgt spid="32"/>
                                        </p:tgtEl>
                                        <p:attrNameLst>
                                          <p:attrName>ppt_h</p:attrName>
                                        </p:attrNameLst>
                                      </p:cBhvr>
                                      <p:tavLst>
                                        <p:tav tm="0">
                                          <p:val>
                                            <p:fltVal val="0"/>
                                          </p:val>
                                        </p:tav>
                                        <p:tav tm="100000">
                                          <p:val>
                                            <p:strVal val="#ppt_h"/>
                                          </p:val>
                                        </p:tav>
                                      </p:tavLst>
                                    </p:anim>
                                    <p:animEffect transition="in" filter="fade">
                                      <p:cBhvr>
                                        <p:cTn id="63" dur="400"/>
                                        <p:tgtEl>
                                          <p:spTgt spid="32"/>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p:cTn id="6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33">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fade">
                                      <p:cBhvr>
                                        <p:cTn id="72" dur="500"/>
                                        <p:tgtEl>
                                          <p:spTgt spid="34">
                                            <p:txEl>
                                              <p:pRg st="0" end="0"/>
                                            </p:txEl>
                                          </p:spTgt>
                                        </p:tgtEl>
                                      </p:cBhvr>
                                    </p:animEffect>
                                    <p:anim calcmode="lin" valueType="num">
                                      <p:cBhvr>
                                        <p:cTn id="7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35">
                                            <p:txEl>
                                              <p:pRg st="0" end="0"/>
                                            </p:txEl>
                                          </p:spTgt>
                                        </p:tgtEl>
                                        <p:attrNameLst>
                                          <p:attrName>style.visibility</p:attrName>
                                        </p:attrNameLst>
                                      </p:cBhvr>
                                      <p:to>
                                        <p:strVal val="visible"/>
                                      </p:to>
                                    </p:set>
                                    <p:animEffect transition="in" filter="fade">
                                      <p:cBhvr>
                                        <p:cTn id="77" dur="500"/>
                                        <p:tgtEl>
                                          <p:spTgt spid="35">
                                            <p:txEl>
                                              <p:pRg st="0" end="0"/>
                                            </p:txEl>
                                          </p:spTgt>
                                        </p:tgtEl>
                                      </p:cBhvr>
                                    </p:animEffect>
                                  </p:childTnLst>
                                </p:cTn>
                              </p:par>
                            </p:childTnLst>
                          </p:cTn>
                        </p:par>
                        <p:par>
                          <p:cTn id="78" fill="hold">
                            <p:stCondLst>
                              <p:cond delay="3500"/>
                            </p:stCondLst>
                            <p:childTnLst>
                              <p:par>
                                <p:cTn id="79" presetID="53" presetClass="entr" presetSubtype="16"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400" fill="hold"/>
                                        <p:tgtEl>
                                          <p:spTgt spid="36"/>
                                        </p:tgtEl>
                                        <p:attrNameLst>
                                          <p:attrName>ppt_w</p:attrName>
                                        </p:attrNameLst>
                                      </p:cBhvr>
                                      <p:tavLst>
                                        <p:tav tm="0">
                                          <p:val>
                                            <p:fltVal val="0"/>
                                          </p:val>
                                        </p:tav>
                                        <p:tav tm="100000">
                                          <p:val>
                                            <p:strVal val="#ppt_w"/>
                                          </p:val>
                                        </p:tav>
                                      </p:tavLst>
                                    </p:anim>
                                    <p:anim calcmode="lin" valueType="num">
                                      <p:cBhvr>
                                        <p:cTn id="82" dur="400" fill="hold"/>
                                        <p:tgtEl>
                                          <p:spTgt spid="36"/>
                                        </p:tgtEl>
                                        <p:attrNameLst>
                                          <p:attrName>ppt_h</p:attrName>
                                        </p:attrNameLst>
                                      </p:cBhvr>
                                      <p:tavLst>
                                        <p:tav tm="0">
                                          <p:val>
                                            <p:fltVal val="0"/>
                                          </p:val>
                                        </p:tav>
                                        <p:tav tm="100000">
                                          <p:val>
                                            <p:strVal val="#ppt_h"/>
                                          </p:val>
                                        </p:tav>
                                      </p:tavLst>
                                    </p:anim>
                                    <p:animEffect transition="in" filter="fade">
                                      <p:cBhvr>
                                        <p:cTn id="83" dur="400"/>
                                        <p:tgtEl>
                                          <p:spTgt spid="36"/>
                                        </p:tgtEl>
                                      </p:cBhvr>
                                    </p:animEffect>
                                  </p:childTnLst>
                                </p:cTn>
                              </p:par>
                            </p:childTnLst>
                          </p:cTn>
                        </p:par>
                        <p:par>
                          <p:cTn id="84" fill="hold">
                            <p:stCondLst>
                              <p:cond delay="4000"/>
                            </p:stCondLst>
                            <p:childTnLst>
                              <p:par>
                                <p:cTn id="85" presetID="53" presetClass="entr" presetSubtype="16" fill="hold" grpId="0" nodeType="afterEffect">
                                  <p:stCondLst>
                                    <p:cond delay="0"/>
                                  </p:stCondLst>
                                  <p:childTnLst>
                                    <p:set>
                                      <p:cBhvr>
                                        <p:cTn id="86" dur="1" fill="hold">
                                          <p:stCondLst>
                                            <p:cond delay="0"/>
                                          </p:stCondLst>
                                        </p:cTn>
                                        <p:tgtEl>
                                          <p:spTgt spid="37">
                                            <p:txEl>
                                              <p:pRg st="0" end="0"/>
                                            </p:txEl>
                                          </p:spTgt>
                                        </p:tgtEl>
                                        <p:attrNameLst>
                                          <p:attrName>style.visibility</p:attrName>
                                        </p:attrNameLst>
                                      </p:cBhvr>
                                      <p:to>
                                        <p:strVal val="visible"/>
                                      </p:to>
                                    </p:set>
                                    <p:anim calcmode="lin" valueType="num">
                                      <p:cBhvr>
                                        <p:cTn id="87"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37">
                                            <p:txEl>
                                              <p:pRg st="0" end="0"/>
                                            </p:txEl>
                                          </p:spTgt>
                                        </p:tgtEl>
                                      </p:cBhvr>
                                    </p:animEffect>
                                  </p:childTnLst>
                                </p:cTn>
                              </p:par>
                              <p:par>
                                <p:cTn id="90" presetID="42" presetClass="entr" presetSubtype="0" fill="hold" grpId="0" nodeType="withEffect">
                                  <p:stCondLst>
                                    <p:cond delay="200"/>
                                  </p:stCondLst>
                                  <p:childTnLst>
                                    <p:set>
                                      <p:cBhvr>
                                        <p:cTn id="91" dur="1" fill="hold">
                                          <p:stCondLst>
                                            <p:cond delay="0"/>
                                          </p:stCondLst>
                                        </p:cTn>
                                        <p:tgtEl>
                                          <p:spTgt spid="38">
                                            <p:txEl>
                                              <p:pRg st="0" end="0"/>
                                            </p:txEl>
                                          </p:spTgt>
                                        </p:tgtEl>
                                        <p:attrNameLst>
                                          <p:attrName>style.visibility</p:attrName>
                                        </p:attrNameLst>
                                      </p:cBhvr>
                                      <p:to>
                                        <p:strVal val="visible"/>
                                      </p:to>
                                    </p:set>
                                    <p:animEffect transition="in" filter="fade">
                                      <p:cBhvr>
                                        <p:cTn id="92" dur="500"/>
                                        <p:tgtEl>
                                          <p:spTgt spid="38">
                                            <p:txEl>
                                              <p:pRg st="0" end="0"/>
                                            </p:txEl>
                                          </p:spTgt>
                                        </p:tgtEl>
                                      </p:cBhvr>
                                    </p:animEffect>
                                    <p:anim calcmode="lin" valueType="num">
                                      <p:cBhvr>
                                        <p:cTn id="9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4" dur="500" fill="hold"/>
                                        <p:tgtEl>
                                          <p:spTgt spid="38">
                                            <p:txEl>
                                              <p:pRg st="0" end="0"/>
                                            </p:txEl>
                                          </p:spTgt>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800"/>
                                  </p:stCondLst>
                                  <p:childTnLst>
                                    <p:set>
                                      <p:cBhvr>
                                        <p:cTn id="96" dur="1" fill="hold">
                                          <p:stCondLst>
                                            <p:cond delay="0"/>
                                          </p:stCondLst>
                                        </p:cTn>
                                        <p:tgtEl>
                                          <p:spTgt spid="39">
                                            <p:txEl>
                                              <p:pRg st="0" end="0"/>
                                            </p:txEl>
                                          </p:spTgt>
                                        </p:tgtEl>
                                        <p:attrNameLst>
                                          <p:attrName>style.visibility</p:attrName>
                                        </p:attrNameLst>
                                      </p:cBhvr>
                                      <p:to>
                                        <p:strVal val="visible"/>
                                      </p:to>
                                    </p:set>
                                    <p:animEffect transition="in" filter="fade">
                                      <p:cBhvr>
                                        <p:cTn id="97" dur="500"/>
                                        <p:tgtEl>
                                          <p:spTgt spid="39">
                                            <p:txEl>
                                              <p:pRg st="0" end="0"/>
                                            </p:txEl>
                                          </p:spTgt>
                                        </p:tgtEl>
                                      </p:cBhvr>
                                    </p:animEffect>
                                  </p:childTnLst>
                                </p:cTn>
                              </p:par>
                            </p:childTnLst>
                          </p:cTn>
                        </p:par>
                        <p:par>
                          <p:cTn id="98" fill="hold">
                            <p:stCondLst>
                              <p:cond delay="4500"/>
                            </p:stCondLst>
                            <p:childTnLst>
                              <p:par>
                                <p:cTn id="99" presetID="53" presetClass="entr" presetSubtype="16"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400" fill="hold"/>
                                        <p:tgtEl>
                                          <p:spTgt spid="40"/>
                                        </p:tgtEl>
                                        <p:attrNameLst>
                                          <p:attrName>ppt_w</p:attrName>
                                        </p:attrNameLst>
                                      </p:cBhvr>
                                      <p:tavLst>
                                        <p:tav tm="0">
                                          <p:val>
                                            <p:fltVal val="0"/>
                                          </p:val>
                                        </p:tav>
                                        <p:tav tm="100000">
                                          <p:val>
                                            <p:strVal val="#ppt_w"/>
                                          </p:val>
                                        </p:tav>
                                      </p:tavLst>
                                    </p:anim>
                                    <p:anim calcmode="lin" valueType="num">
                                      <p:cBhvr>
                                        <p:cTn id="102" dur="400" fill="hold"/>
                                        <p:tgtEl>
                                          <p:spTgt spid="40"/>
                                        </p:tgtEl>
                                        <p:attrNameLst>
                                          <p:attrName>ppt_h</p:attrName>
                                        </p:attrNameLst>
                                      </p:cBhvr>
                                      <p:tavLst>
                                        <p:tav tm="0">
                                          <p:val>
                                            <p:fltVal val="0"/>
                                          </p:val>
                                        </p:tav>
                                        <p:tav tm="100000">
                                          <p:val>
                                            <p:strVal val="#ppt_h"/>
                                          </p:val>
                                        </p:tav>
                                      </p:tavLst>
                                    </p:anim>
                                    <p:animEffect transition="in" filter="fade">
                                      <p:cBhvr>
                                        <p:cTn id="103" dur="400"/>
                                        <p:tgtEl>
                                          <p:spTgt spid="40"/>
                                        </p:tgtEl>
                                      </p:cBhvr>
                                    </p:animEffect>
                                  </p:childTnLst>
                                </p:cTn>
                              </p:par>
                            </p:childTnLst>
                          </p:cTn>
                        </p:par>
                        <p:par>
                          <p:cTn id="104" fill="hold">
                            <p:stCondLst>
                              <p:cond delay="5000"/>
                            </p:stCondLst>
                            <p:childTnLst>
                              <p:par>
                                <p:cTn id="105" presetID="53" presetClass="entr" presetSubtype="16" fill="hold" grpId="0" nodeType="afterEffect">
                                  <p:stCondLst>
                                    <p:cond delay="0"/>
                                  </p:stCondLst>
                                  <p:childTnLst>
                                    <p:set>
                                      <p:cBhvr>
                                        <p:cTn id="106" dur="1" fill="hold">
                                          <p:stCondLst>
                                            <p:cond delay="0"/>
                                          </p:stCondLst>
                                        </p:cTn>
                                        <p:tgtEl>
                                          <p:spTgt spid="41">
                                            <p:txEl>
                                              <p:pRg st="0" end="0"/>
                                            </p:txEl>
                                          </p:spTgt>
                                        </p:tgtEl>
                                        <p:attrNameLst>
                                          <p:attrName>style.visibility</p:attrName>
                                        </p:attrNameLst>
                                      </p:cBhvr>
                                      <p:to>
                                        <p:strVal val="visible"/>
                                      </p:to>
                                    </p:set>
                                    <p:anim calcmode="lin" valueType="num">
                                      <p:cBhvr>
                                        <p:cTn id="10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1">
                                            <p:txEl>
                                              <p:pRg st="0" end="0"/>
                                            </p:txEl>
                                          </p:spTgt>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42">
                                            <p:txEl>
                                              <p:pRg st="0" end="0"/>
                                            </p:txEl>
                                          </p:spTgt>
                                        </p:tgtEl>
                                        <p:attrNameLst>
                                          <p:attrName>style.visibility</p:attrName>
                                        </p:attrNameLst>
                                      </p:cBhvr>
                                      <p:to>
                                        <p:strVal val="visible"/>
                                      </p:to>
                                    </p:set>
                                    <p:animEffect transition="in" filter="fade">
                                      <p:cBhvr>
                                        <p:cTn id="112" dur="500"/>
                                        <p:tgtEl>
                                          <p:spTgt spid="42">
                                            <p:txEl>
                                              <p:pRg st="0" end="0"/>
                                            </p:txEl>
                                          </p:spTgt>
                                        </p:tgtEl>
                                      </p:cBhvr>
                                    </p:animEffect>
                                    <p:anim calcmode="lin" valueType="num">
                                      <p:cBhvr>
                                        <p:cTn id="11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43">
                                            <p:txEl>
                                              <p:pRg st="0" end="0"/>
                                            </p:txEl>
                                          </p:spTgt>
                                        </p:tgtEl>
                                        <p:attrNameLst>
                                          <p:attrName>style.visibility</p:attrName>
                                        </p:attrNameLst>
                                      </p:cBhvr>
                                      <p:to>
                                        <p:strVal val="visible"/>
                                      </p:to>
                                    </p:set>
                                    <p:animEffect transition="in" filter="fade">
                                      <p:cBhvr>
                                        <p:cTn id="117" dur="500"/>
                                        <p:tgtEl>
                                          <p:spTgt spid="43">
                                            <p:txEl>
                                              <p:pRg st="0" end="0"/>
                                            </p:txEl>
                                          </p:spTgt>
                                        </p:tgtEl>
                                      </p:cBhvr>
                                    </p:animEffect>
                                  </p:childTnLst>
                                </p:cTn>
                              </p:par>
                            </p:childTnLst>
                          </p:cTn>
                        </p:par>
                        <p:par>
                          <p:cTn id="118" fill="hold">
                            <p:stCondLst>
                              <p:cond delay="5500"/>
                            </p:stCondLst>
                            <p:childTnLst>
                              <p:par>
                                <p:cTn id="119" presetID="53" presetClass="entr" presetSubtype="16"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400" fill="hold"/>
                                        <p:tgtEl>
                                          <p:spTgt spid="44"/>
                                        </p:tgtEl>
                                        <p:attrNameLst>
                                          <p:attrName>ppt_w</p:attrName>
                                        </p:attrNameLst>
                                      </p:cBhvr>
                                      <p:tavLst>
                                        <p:tav tm="0">
                                          <p:val>
                                            <p:fltVal val="0"/>
                                          </p:val>
                                        </p:tav>
                                        <p:tav tm="100000">
                                          <p:val>
                                            <p:strVal val="#ppt_w"/>
                                          </p:val>
                                        </p:tav>
                                      </p:tavLst>
                                    </p:anim>
                                    <p:anim calcmode="lin" valueType="num">
                                      <p:cBhvr>
                                        <p:cTn id="122" dur="400" fill="hold"/>
                                        <p:tgtEl>
                                          <p:spTgt spid="44"/>
                                        </p:tgtEl>
                                        <p:attrNameLst>
                                          <p:attrName>ppt_h</p:attrName>
                                        </p:attrNameLst>
                                      </p:cBhvr>
                                      <p:tavLst>
                                        <p:tav tm="0">
                                          <p:val>
                                            <p:fltVal val="0"/>
                                          </p:val>
                                        </p:tav>
                                        <p:tav tm="100000">
                                          <p:val>
                                            <p:strVal val="#ppt_h"/>
                                          </p:val>
                                        </p:tav>
                                      </p:tavLst>
                                    </p:anim>
                                    <p:animEffect transition="in" filter="fade">
                                      <p:cBhvr>
                                        <p:cTn id="123" dur="400"/>
                                        <p:tgtEl>
                                          <p:spTgt spid="44"/>
                                        </p:tgtEl>
                                      </p:cBhvr>
                                    </p:animEffect>
                                  </p:childTnLst>
                                </p:cTn>
                              </p:par>
                            </p:childTnLst>
                          </p:cTn>
                        </p:par>
                        <p:par>
                          <p:cTn id="124" fill="hold">
                            <p:stCondLst>
                              <p:cond delay="6000"/>
                            </p:stCondLst>
                            <p:childTnLst>
                              <p:par>
                                <p:cTn id="125" presetID="53" presetClass="entr" presetSubtype="16" fill="hold" grpId="0" nodeType="afterEffect">
                                  <p:stCondLst>
                                    <p:cond delay="0"/>
                                  </p:stCondLst>
                                  <p:childTnLst>
                                    <p:set>
                                      <p:cBhvr>
                                        <p:cTn id="126" dur="1" fill="hold">
                                          <p:stCondLst>
                                            <p:cond delay="0"/>
                                          </p:stCondLst>
                                        </p:cTn>
                                        <p:tgtEl>
                                          <p:spTgt spid="45">
                                            <p:txEl>
                                              <p:pRg st="0" end="0"/>
                                            </p:txEl>
                                          </p:spTgt>
                                        </p:tgtEl>
                                        <p:attrNameLst>
                                          <p:attrName>style.visibility</p:attrName>
                                        </p:attrNameLst>
                                      </p:cBhvr>
                                      <p:to>
                                        <p:strVal val="visible"/>
                                      </p:to>
                                    </p:set>
                                    <p:anim calcmode="lin" valueType="num">
                                      <p:cBhvr>
                                        <p:cTn id="127"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45">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46">
                                            <p:txEl>
                                              <p:pRg st="0" end="0"/>
                                            </p:txEl>
                                          </p:spTgt>
                                        </p:tgtEl>
                                        <p:attrNameLst>
                                          <p:attrName>style.visibility</p:attrName>
                                        </p:attrNameLst>
                                      </p:cBhvr>
                                      <p:to>
                                        <p:strVal val="visible"/>
                                      </p:to>
                                    </p:set>
                                    <p:animEffect transition="in" filter="fade">
                                      <p:cBhvr>
                                        <p:cTn id="132" dur="500"/>
                                        <p:tgtEl>
                                          <p:spTgt spid="46">
                                            <p:txEl>
                                              <p:pRg st="0" end="0"/>
                                            </p:txEl>
                                          </p:spTgt>
                                        </p:tgtEl>
                                      </p:cBhvr>
                                    </p:animEffect>
                                    <p:anim calcmode="lin" valueType="num">
                                      <p:cBhvr>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34" dur="500" fill="hold"/>
                                        <p:tgtEl>
                                          <p:spTgt spid="46">
                                            <p:txEl>
                                              <p:pRg st="0" end="0"/>
                                            </p:txEl>
                                          </p:spTgt>
                                        </p:tgtEl>
                                        <p:attrNameLst>
                                          <p:attrName>ppt_y</p:attrName>
                                        </p:attrNameLst>
                                      </p:cBhvr>
                                      <p:tavLst>
                                        <p:tav tm="0">
                                          <p:val>
                                            <p:strVal val="#ppt_y+.1"/>
                                          </p:val>
                                        </p:tav>
                                        <p:tav tm="100000">
                                          <p:val>
                                            <p:strVal val="#ppt_y"/>
                                          </p:val>
                                        </p:tav>
                                      </p:tavLst>
                                    </p:anim>
                                  </p:childTnLst>
                                </p:cTn>
                              </p:par>
                              <p:par>
                                <p:cTn id="135" presetID="10" presetClass="entr" presetSubtype="0" fill="hold" grpId="0" nodeType="withEffect">
                                  <p:stCondLst>
                                    <p:cond delay="800"/>
                                  </p:stCondLst>
                                  <p:childTnLst>
                                    <p:set>
                                      <p:cBhvr>
                                        <p:cTn id="136" dur="1" fill="hold">
                                          <p:stCondLst>
                                            <p:cond delay="0"/>
                                          </p:stCondLst>
                                        </p:cTn>
                                        <p:tgtEl>
                                          <p:spTgt spid="47">
                                            <p:txEl>
                                              <p:pRg st="0" end="0"/>
                                            </p:txEl>
                                          </p:spTgt>
                                        </p:tgtEl>
                                        <p:attrNameLst>
                                          <p:attrName>style.visibility</p:attrName>
                                        </p:attrNameLst>
                                      </p:cBhvr>
                                      <p:to>
                                        <p:strVal val="visible"/>
                                      </p:to>
                                    </p:set>
                                    <p:animEffect transition="in" filter="fade">
                                      <p:cBhvr>
                                        <p:cTn id="13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ic list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83132" y="1229006"/>
            <a:ext cx="2272768"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39" hasCustomPrompt="1"/>
          </p:nvPr>
        </p:nvSpPr>
        <p:spPr>
          <a:xfrm>
            <a:off x="826035"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grpSp>
        <p:nvGrpSpPr>
          <p:cNvPr id="28" name="Group 27"/>
          <p:cNvGrpSpPr/>
          <p:nvPr userDrawn="1"/>
        </p:nvGrpSpPr>
        <p:grpSpPr>
          <a:xfrm>
            <a:off x="75982" y="289155"/>
            <a:ext cx="287999" cy="256629"/>
            <a:chOff x="5270500" y="1460500"/>
            <a:chExt cx="1701800" cy="2705100"/>
          </a:xfrm>
        </p:grpSpPr>
        <p:sp>
          <p:nvSpPr>
            <p:cNvPr id="29" name="Rounded Rectangle 2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ounded Rectangle 2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ounded Rectangle 3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2" name="Text Placeholder 7"/>
          <p:cNvSpPr>
            <a:spLocks noGrp="1"/>
          </p:cNvSpPr>
          <p:nvPr>
            <p:ph type="body" sz="quarter" idx="55" hasCustomPrompt="1"/>
          </p:nvPr>
        </p:nvSpPr>
        <p:spPr>
          <a:xfrm>
            <a:off x="1438806"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endParaRPr lang="es-ES_tradnl" dirty="0"/>
          </a:p>
        </p:txBody>
      </p:sp>
      <p:sp>
        <p:nvSpPr>
          <p:cNvPr id="38" name="Text Placeholder 7"/>
          <p:cNvSpPr>
            <a:spLocks noGrp="1"/>
          </p:cNvSpPr>
          <p:nvPr>
            <p:ph type="body" sz="quarter" idx="19" hasCustomPrompt="1"/>
          </p:nvPr>
        </p:nvSpPr>
        <p:spPr>
          <a:xfrm>
            <a:off x="452438"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16" hasCustomPrompt="1"/>
          </p:nvPr>
        </p:nvSpPr>
        <p:spPr>
          <a:xfrm>
            <a:off x="452442"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endParaRPr lang="en-US" dirty="0"/>
          </a:p>
        </p:txBody>
      </p:sp>
      <p:sp>
        <p:nvSpPr>
          <p:cNvPr id="65" name="Rounded Rectangle 64"/>
          <p:cNvSpPr/>
          <p:nvPr userDrawn="1"/>
        </p:nvSpPr>
        <p:spPr>
          <a:xfrm>
            <a:off x="3411538" y="1229006"/>
            <a:ext cx="2303462"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ext Placeholder 7"/>
          <p:cNvSpPr>
            <a:spLocks noGrp="1"/>
          </p:cNvSpPr>
          <p:nvPr>
            <p:ph type="body" sz="quarter" idx="40" hasCustomPrompt="1"/>
          </p:nvPr>
        </p:nvSpPr>
        <p:spPr>
          <a:xfrm>
            <a:off x="3785135"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69" name="Text Placeholder 7"/>
          <p:cNvSpPr>
            <a:spLocks noGrp="1"/>
          </p:cNvSpPr>
          <p:nvPr>
            <p:ph type="body" sz="quarter" idx="56" hasCustomPrompt="1"/>
          </p:nvPr>
        </p:nvSpPr>
        <p:spPr>
          <a:xfrm>
            <a:off x="4364040"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endParaRPr lang="es-ES_tradnl" dirty="0"/>
          </a:p>
        </p:txBody>
      </p:sp>
      <p:sp>
        <p:nvSpPr>
          <p:cNvPr id="71" name="Text Placeholder 7"/>
          <p:cNvSpPr>
            <a:spLocks noGrp="1"/>
          </p:cNvSpPr>
          <p:nvPr>
            <p:ph type="body" sz="quarter" idx="41" hasCustomPrompt="1"/>
          </p:nvPr>
        </p:nvSpPr>
        <p:spPr>
          <a:xfrm>
            <a:off x="3411538"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2" name="Text Placeholder 2"/>
          <p:cNvSpPr>
            <a:spLocks noGrp="1"/>
          </p:cNvSpPr>
          <p:nvPr>
            <p:ph type="body" sz="quarter" idx="42" hasCustomPrompt="1"/>
          </p:nvPr>
        </p:nvSpPr>
        <p:spPr>
          <a:xfrm>
            <a:off x="3411542"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endParaRPr lang="en-US" dirty="0"/>
          </a:p>
        </p:txBody>
      </p:sp>
      <p:sp>
        <p:nvSpPr>
          <p:cNvPr id="110" name="Rounded Rectangle 109"/>
          <p:cNvSpPr/>
          <p:nvPr userDrawn="1"/>
        </p:nvSpPr>
        <p:spPr>
          <a:xfrm>
            <a:off x="6378576" y="1229006"/>
            <a:ext cx="2303462" cy="58721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 Placeholder 7"/>
          <p:cNvSpPr>
            <a:spLocks noGrp="1"/>
          </p:cNvSpPr>
          <p:nvPr>
            <p:ph type="body" sz="quarter" idx="43" hasCustomPrompt="1"/>
          </p:nvPr>
        </p:nvSpPr>
        <p:spPr>
          <a:xfrm>
            <a:off x="6752173"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12" name="Text Placeholder 7"/>
          <p:cNvSpPr>
            <a:spLocks noGrp="1"/>
          </p:cNvSpPr>
          <p:nvPr>
            <p:ph type="body" sz="quarter" idx="57" hasCustomPrompt="1"/>
          </p:nvPr>
        </p:nvSpPr>
        <p:spPr>
          <a:xfrm>
            <a:off x="7314145"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endParaRPr lang="es-ES_tradnl" dirty="0"/>
          </a:p>
        </p:txBody>
      </p:sp>
      <p:sp>
        <p:nvSpPr>
          <p:cNvPr id="113" name="Text Placeholder 7"/>
          <p:cNvSpPr>
            <a:spLocks noGrp="1"/>
          </p:cNvSpPr>
          <p:nvPr>
            <p:ph type="body" sz="quarter" idx="44" hasCustomPrompt="1"/>
          </p:nvPr>
        </p:nvSpPr>
        <p:spPr>
          <a:xfrm>
            <a:off x="6378576"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14" name="Text Placeholder 2"/>
          <p:cNvSpPr>
            <a:spLocks noGrp="1"/>
          </p:cNvSpPr>
          <p:nvPr>
            <p:ph type="body" sz="quarter" idx="45" hasCustomPrompt="1"/>
          </p:nvPr>
        </p:nvSpPr>
        <p:spPr>
          <a:xfrm>
            <a:off x="6378580"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endParaRPr lang="en-US" dirty="0"/>
          </a:p>
        </p:txBody>
      </p:sp>
      <p:sp>
        <p:nvSpPr>
          <p:cNvPr id="130" name="Rounded Rectangle 129"/>
          <p:cNvSpPr/>
          <p:nvPr userDrawn="1"/>
        </p:nvSpPr>
        <p:spPr>
          <a:xfrm>
            <a:off x="483135" y="3050184"/>
            <a:ext cx="2272767"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Text Placeholder 7"/>
          <p:cNvSpPr>
            <a:spLocks noGrp="1"/>
          </p:cNvSpPr>
          <p:nvPr>
            <p:ph type="body" sz="quarter" idx="46" hasCustomPrompt="1"/>
          </p:nvPr>
        </p:nvSpPr>
        <p:spPr>
          <a:xfrm>
            <a:off x="826035"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36" name="Text Placeholder 7"/>
          <p:cNvSpPr>
            <a:spLocks noGrp="1"/>
          </p:cNvSpPr>
          <p:nvPr>
            <p:ph type="body" sz="quarter" idx="58" hasCustomPrompt="1"/>
          </p:nvPr>
        </p:nvSpPr>
        <p:spPr>
          <a:xfrm>
            <a:off x="1438806"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endParaRPr lang="es-ES_tradnl" dirty="0"/>
          </a:p>
        </p:txBody>
      </p:sp>
      <p:sp>
        <p:nvSpPr>
          <p:cNvPr id="139" name="Text Placeholder 7"/>
          <p:cNvSpPr>
            <a:spLocks noGrp="1"/>
          </p:cNvSpPr>
          <p:nvPr>
            <p:ph type="body" sz="quarter" idx="47" hasCustomPrompt="1"/>
          </p:nvPr>
        </p:nvSpPr>
        <p:spPr>
          <a:xfrm>
            <a:off x="452438"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0" name="Text Placeholder 2"/>
          <p:cNvSpPr>
            <a:spLocks noGrp="1"/>
          </p:cNvSpPr>
          <p:nvPr>
            <p:ph type="body" sz="quarter" idx="48" hasCustomPrompt="1"/>
          </p:nvPr>
        </p:nvSpPr>
        <p:spPr>
          <a:xfrm>
            <a:off x="452442"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endParaRPr lang="en-US" dirty="0"/>
          </a:p>
        </p:txBody>
      </p:sp>
      <p:sp>
        <p:nvSpPr>
          <p:cNvPr id="145" name="Rounded Rectangle 144"/>
          <p:cNvSpPr/>
          <p:nvPr userDrawn="1"/>
        </p:nvSpPr>
        <p:spPr>
          <a:xfrm>
            <a:off x="3411540" y="3050184"/>
            <a:ext cx="2303460" cy="587216"/>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Text Placeholder 7"/>
          <p:cNvSpPr>
            <a:spLocks noGrp="1"/>
          </p:cNvSpPr>
          <p:nvPr>
            <p:ph type="body" sz="quarter" idx="49" hasCustomPrompt="1"/>
          </p:nvPr>
        </p:nvSpPr>
        <p:spPr>
          <a:xfrm>
            <a:off x="3785135"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49" name="Text Placeholder 7"/>
          <p:cNvSpPr>
            <a:spLocks noGrp="1"/>
          </p:cNvSpPr>
          <p:nvPr>
            <p:ph type="body" sz="quarter" idx="59" hasCustomPrompt="1"/>
          </p:nvPr>
        </p:nvSpPr>
        <p:spPr>
          <a:xfrm>
            <a:off x="4364040"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endParaRPr lang="es-ES_tradnl" dirty="0"/>
          </a:p>
        </p:txBody>
      </p:sp>
      <p:sp>
        <p:nvSpPr>
          <p:cNvPr id="151" name="Text Placeholder 7"/>
          <p:cNvSpPr>
            <a:spLocks noGrp="1"/>
          </p:cNvSpPr>
          <p:nvPr>
            <p:ph type="body" sz="quarter" idx="50" hasCustomPrompt="1"/>
          </p:nvPr>
        </p:nvSpPr>
        <p:spPr>
          <a:xfrm>
            <a:off x="3411538"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2" name="Text Placeholder 2"/>
          <p:cNvSpPr>
            <a:spLocks noGrp="1"/>
          </p:cNvSpPr>
          <p:nvPr>
            <p:ph type="body" sz="quarter" idx="51" hasCustomPrompt="1"/>
          </p:nvPr>
        </p:nvSpPr>
        <p:spPr>
          <a:xfrm>
            <a:off x="3411542"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endParaRPr lang="en-US" dirty="0"/>
          </a:p>
        </p:txBody>
      </p:sp>
      <p:sp>
        <p:nvSpPr>
          <p:cNvPr id="155" name="Rounded Rectangle 154"/>
          <p:cNvSpPr/>
          <p:nvPr userDrawn="1"/>
        </p:nvSpPr>
        <p:spPr>
          <a:xfrm>
            <a:off x="6378578" y="3050184"/>
            <a:ext cx="2303460" cy="58721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 Placeholder 7"/>
          <p:cNvSpPr>
            <a:spLocks noGrp="1"/>
          </p:cNvSpPr>
          <p:nvPr>
            <p:ph type="body" sz="quarter" idx="52" hasCustomPrompt="1"/>
          </p:nvPr>
        </p:nvSpPr>
        <p:spPr>
          <a:xfrm>
            <a:off x="6752173"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60" hasCustomPrompt="1"/>
          </p:nvPr>
        </p:nvSpPr>
        <p:spPr>
          <a:xfrm>
            <a:off x="7314145"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endParaRPr lang="es-ES_tradnl" dirty="0"/>
          </a:p>
        </p:txBody>
      </p:sp>
      <p:sp>
        <p:nvSpPr>
          <p:cNvPr id="158" name="Text Placeholder 7"/>
          <p:cNvSpPr>
            <a:spLocks noGrp="1"/>
          </p:cNvSpPr>
          <p:nvPr>
            <p:ph type="body" sz="quarter" idx="53" hasCustomPrompt="1"/>
          </p:nvPr>
        </p:nvSpPr>
        <p:spPr>
          <a:xfrm>
            <a:off x="6378576"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9" name="Text Placeholder 2"/>
          <p:cNvSpPr>
            <a:spLocks noGrp="1"/>
          </p:cNvSpPr>
          <p:nvPr>
            <p:ph type="body" sz="quarter" idx="54" hasCustomPrompt="1"/>
          </p:nvPr>
        </p:nvSpPr>
        <p:spPr>
          <a:xfrm>
            <a:off x="6378580"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400"/>
                                        <p:tgtEl>
                                          <p:spTgt spid="32">
                                            <p:txEl>
                                              <p:pRg st="0" end="0"/>
                                            </p:txEl>
                                          </p:spTgt>
                                        </p:tgtEl>
                                      </p:cBhvr>
                                    </p:animEffect>
                                    <p:anim calcmode="lin" valueType="num">
                                      <p:cBhvr>
                                        <p:cTn id="33"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32">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500"/>
                                        <p:tgtEl>
                                          <p:spTgt spid="38">
                                            <p:txEl>
                                              <p:pRg st="0" end="0"/>
                                            </p:txEl>
                                          </p:spTgt>
                                        </p:tgtEl>
                                      </p:cBhvr>
                                    </p:animEffect>
                                    <p:anim calcmode="lin" valueType="num">
                                      <p:cBhvr>
                                        <p:cTn id="3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38">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p:cTn id="46" dur="400" fill="hold"/>
                                        <p:tgtEl>
                                          <p:spTgt spid="65"/>
                                        </p:tgtEl>
                                        <p:attrNameLst>
                                          <p:attrName>ppt_w</p:attrName>
                                        </p:attrNameLst>
                                      </p:cBhvr>
                                      <p:tavLst>
                                        <p:tav tm="0">
                                          <p:val>
                                            <p:fltVal val="0"/>
                                          </p:val>
                                        </p:tav>
                                        <p:tav tm="100000">
                                          <p:val>
                                            <p:strVal val="#ppt_w"/>
                                          </p:val>
                                        </p:tav>
                                      </p:tavLst>
                                    </p:anim>
                                    <p:anim calcmode="lin" valueType="num">
                                      <p:cBhvr>
                                        <p:cTn id="47" dur="400" fill="hold"/>
                                        <p:tgtEl>
                                          <p:spTgt spid="65"/>
                                        </p:tgtEl>
                                        <p:attrNameLst>
                                          <p:attrName>ppt_h</p:attrName>
                                        </p:attrNameLst>
                                      </p:cBhvr>
                                      <p:tavLst>
                                        <p:tav tm="0">
                                          <p:val>
                                            <p:fltVal val="0"/>
                                          </p:val>
                                        </p:tav>
                                        <p:tav tm="100000">
                                          <p:val>
                                            <p:strVal val="#ppt_h"/>
                                          </p:val>
                                        </p:tav>
                                      </p:tavLst>
                                    </p:anim>
                                    <p:animEffect transition="in" filter="fade">
                                      <p:cBhvr>
                                        <p:cTn id="48" dur="400"/>
                                        <p:tgtEl>
                                          <p:spTgt spid="6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66">
                                            <p:txEl>
                                              <p:pRg st="0" end="0"/>
                                            </p:txEl>
                                          </p:spTgt>
                                        </p:tgtEl>
                                        <p:attrNameLst>
                                          <p:attrName>style.visibility</p:attrName>
                                        </p:attrNameLst>
                                      </p:cBhvr>
                                      <p:to>
                                        <p:strVal val="visible"/>
                                      </p:to>
                                    </p:set>
                                    <p:anim calcmode="lin" valueType="num">
                                      <p:cBhvr>
                                        <p:cTn id="52"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66">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9">
                                            <p:txEl>
                                              <p:pRg st="0" end="0"/>
                                            </p:txEl>
                                          </p:spTgt>
                                        </p:tgtEl>
                                        <p:attrNameLst>
                                          <p:attrName>style.visibility</p:attrName>
                                        </p:attrNameLst>
                                      </p:cBhvr>
                                      <p:to>
                                        <p:strVal val="visible"/>
                                      </p:to>
                                    </p:set>
                                    <p:animEffect transition="in" filter="fade">
                                      <p:cBhvr>
                                        <p:cTn id="57" dur="400"/>
                                        <p:tgtEl>
                                          <p:spTgt spid="69">
                                            <p:txEl>
                                              <p:pRg st="0" end="0"/>
                                            </p:txEl>
                                          </p:spTgt>
                                        </p:tgtEl>
                                      </p:cBhvr>
                                    </p:animEffect>
                                    <p:anim calcmode="lin" valueType="num">
                                      <p:cBhvr>
                                        <p:cTn id="58"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9">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71">
                                            <p:txEl>
                                              <p:pRg st="0" end="0"/>
                                            </p:txEl>
                                          </p:spTgt>
                                        </p:tgtEl>
                                        <p:attrNameLst>
                                          <p:attrName>style.visibility</p:attrName>
                                        </p:attrNameLst>
                                      </p:cBhvr>
                                      <p:to>
                                        <p:strVal val="visible"/>
                                      </p:to>
                                    </p:set>
                                    <p:animEffect transition="in" filter="fade">
                                      <p:cBhvr>
                                        <p:cTn id="62" dur="500"/>
                                        <p:tgtEl>
                                          <p:spTgt spid="71">
                                            <p:txEl>
                                              <p:pRg st="0" end="0"/>
                                            </p:txEl>
                                          </p:spTgt>
                                        </p:tgtEl>
                                      </p:cBhvr>
                                    </p:animEffect>
                                    <p:anim calcmode="lin" valueType="num">
                                      <p:cBhvr>
                                        <p:cTn id="63"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71">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92">
                                            <p:txEl>
                                              <p:pRg st="0" end="0"/>
                                            </p:txEl>
                                          </p:spTgt>
                                        </p:tgtEl>
                                        <p:attrNameLst>
                                          <p:attrName>style.visibility</p:attrName>
                                        </p:attrNameLst>
                                      </p:cBhvr>
                                      <p:to>
                                        <p:strVal val="visible"/>
                                      </p:to>
                                    </p:set>
                                    <p:animEffect transition="in" filter="fade">
                                      <p:cBhvr>
                                        <p:cTn id="67" dur="500"/>
                                        <p:tgtEl>
                                          <p:spTgt spid="92">
                                            <p:txEl>
                                              <p:pRg st="0" end="0"/>
                                            </p:txEl>
                                          </p:spTgt>
                                        </p:tgtEl>
                                      </p:cBhvr>
                                    </p:animEffect>
                                  </p:childTnLst>
                                </p:cTn>
                              </p:par>
                            </p:childTnLst>
                          </p:cTn>
                        </p:par>
                        <p:par>
                          <p:cTn id="68" fill="hold">
                            <p:stCondLst>
                              <p:cond delay="2500"/>
                            </p:stCondLst>
                            <p:childTnLst>
                              <p:par>
                                <p:cTn id="69" presetID="53" presetClass="entr" presetSubtype="16" fill="hold" grpId="0" nodeType="afterEffect">
                                  <p:stCondLst>
                                    <p:cond delay="0"/>
                                  </p:stCondLst>
                                  <p:childTnLst>
                                    <p:set>
                                      <p:cBhvr>
                                        <p:cTn id="70" dur="1" fill="hold">
                                          <p:stCondLst>
                                            <p:cond delay="0"/>
                                          </p:stCondLst>
                                        </p:cTn>
                                        <p:tgtEl>
                                          <p:spTgt spid="110"/>
                                        </p:tgtEl>
                                        <p:attrNameLst>
                                          <p:attrName>style.visibility</p:attrName>
                                        </p:attrNameLst>
                                      </p:cBhvr>
                                      <p:to>
                                        <p:strVal val="visible"/>
                                      </p:to>
                                    </p:set>
                                    <p:anim calcmode="lin" valueType="num">
                                      <p:cBhvr>
                                        <p:cTn id="71" dur="400" fill="hold"/>
                                        <p:tgtEl>
                                          <p:spTgt spid="110"/>
                                        </p:tgtEl>
                                        <p:attrNameLst>
                                          <p:attrName>ppt_w</p:attrName>
                                        </p:attrNameLst>
                                      </p:cBhvr>
                                      <p:tavLst>
                                        <p:tav tm="0">
                                          <p:val>
                                            <p:fltVal val="0"/>
                                          </p:val>
                                        </p:tav>
                                        <p:tav tm="100000">
                                          <p:val>
                                            <p:strVal val="#ppt_w"/>
                                          </p:val>
                                        </p:tav>
                                      </p:tavLst>
                                    </p:anim>
                                    <p:anim calcmode="lin" valueType="num">
                                      <p:cBhvr>
                                        <p:cTn id="72" dur="400" fill="hold"/>
                                        <p:tgtEl>
                                          <p:spTgt spid="110"/>
                                        </p:tgtEl>
                                        <p:attrNameLst>
                                          <p:attrName>ppt_h</p:attrName>
                                        </p:attrNameLst>
                                      </p:cBhvr>
                                      <p:tavLst>
                                        <p:tav tm="0">
                                          <p:val>
                                            <p:fltVal val="0"/>
                                          </p:val>
                                        </p:tav>
                                        <p:tav tm="100000">
                                          <p:val>
                                            <p:strVal val="#ppt_h"/>
                                          </p:val>
                                        </p:tav>
                                      </p:tavLst>
                                    </p:anim>
                                    <p:animEffect transition="in" filter="fade">
                                      <p:cBhvr>
                                        <p:cTn id="73" dur="400"/>
                                        <p:tgtEl>
                                          <p:spTgt spid="110"/>
                                        </p:tgtEl>
                                      </p:cBhvr>
                                    </p:animEffect>
                                  </p:childTnLst>
                                </p:cTn>
                              </p:par>
                            </p:childTnLst>
                          </p:cTn>
                        </p:par>
                        <p:par>
                          <p:cTn id="74" fill="hold">
                            <p:stCondLst>
                              <p:cond delay="3000"/>
                            </p:stCondLst>
                            <p:childTnLst>
                              <p:par>
                                <p:cTn id="75" presetID="53" presetClass="entr" presetSubtype="16" fill="hold" grpId="0" nodeType="afterEffect">
                                  <p:stCondLst>
                                    <p:cond delay="0"/>
                                  </p:stCondLst>
                                  <p:childTnLst>
                                    <p:set>
                                      <p:cBhvr>
                                        <p:cTn id="76" dur="1" fill="hold">
                                          <p:stCondLst>
                                            <p:cond delay="0"/>
                                          </p:stCondLst>
                                        </p:cTn>
                                        <p:tgtEl>
                                          <p:spTgt spid="111">
                                            <p:txEl>
                                              <p:pRg st="0" end="0"/>
                                            </p:txEl>
                                          </p:spTgt>
                                        </p:tgtEl>
                                        <p:attrNameLst>
                                          <p:attrName>style.visibility</p:attrName>
                                        </p:attrNameLst>
                                      </p:cBhvr>
                                      <p:to>
                                        <p:strVal val="visible"/>
                                      </p:to>
                                    </p:set>
                                    <p:anim calcmode="lin" valueType="num">
                                      <p:cBhvr>
                                        <p:cTn id="77"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111">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112">
                                            <p:txEl>
                                              <p:pRg st="0" end="0"/>
                                            </p:txEl>
                                          </p:spTgt>
                                        </p:tgtEl>
                                        <p:attrNameLst>
                                          <p:attrName>style.visibility</p:attrName>
                                        </p:attrNameLst>
                                      </p:cBhvr>
                                      <p:to>
                                        <p:strVal val="visible"/>
                                      </p:to>
                                    </p:set>
                                    <p:animEffect transition="in" filter="fade">
                                      <p:cBhvr>
                                        <p:cTn id="82" dur="400"/>
                                        <p:tgtEl>
                                          <p:spTgt spid="112">
                                            <p:txEl>
                                              <p:pRg st="0" end="0"/>
                                            </p:txEl>
                                          </p:spTgt>
                                        </p:tgtEl>
                                      </p:cBhvr>
                                    </p:animEffect>
                                    <p:anim calcmode="lin" valueType="num">
                                      <p:cBhvr>
                                        <p:cTn id="83"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112">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113">
                                            <p:txEl>
                                              <p:pRg st="0" end="0"/>
                                            </p:txEl>
                                          </p:spTgt>
                                        </p:tgtEl>
                                        <p:attrNameLst>
                                          <p:attrName>style.visibility</p:attrName>
                                        </p:attrNameLst>
                                      </p:cBhvr>
                                      <p:to>
                                        <p:strVal val="visible"/>
                                      </p:to>
                                    </p:set>
                                    <p:animEffect transition="in" filter="fade">
                                      <p:cBhvr>
                                        <p:cTn id="87" dur="500"/>
                                        <p:tgtEl>
                                          <p:spTgt spid="113">
                                            <p:txEl>
                                              <p:pRg st="0" end="0"/>
                                            </p:txEl>
                                          </p:spTgt>
                                        </p:tgtEl>
                                      </p:cBhvr>
                                    </p:animEffect>
                                    <p:anim calcmode="lin" valueType="num">
                                      <p:cBhvr>
                                        <p:cTn id="88"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113">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114">
                                            <p:txEl>
                                              <p:pRg st="0" end="0"/>
                                            </p:txEl>
                                          </p:spTgt>
                                        </p:tgtEl>
                                        <p:attrNameLst>
                                          <p:attrName>style.visibility</p:attrName>
                                        </p:attrNameLst>
                                      </p:cBhvr>
                                      <p:to>
                                        <p:strVal val="visible"/>
                                      </p:to>
                                    </p:set>
                                    <p:animEffect transition="in" filter="fade">
                                      <p:cBhvr>
                                        <p:cTn id="92" dur="500"/>
                                        <p:tgtEl>
                                          <p:spTgt spid="114">
                                            <p:txEl>
                                              <p:pRg st="0" end="0"/>
                                            </p:txEl>
                                          </p:spTgt>
                                        </p:tgtEl>
                                      </p:cBhvr>
                                    </p:animEffect>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130"/>
                                        </p:tgtEl>
                                        <p:attrNameLst>
                                          <p:attrName>style.visibility</p:attrName>
                                        </p:attrNameLst>
                                      </p:cBhvr>
                                      <p:to>
                                        <p:strVal val="visible"/>
                                      </p:to>
                                    </p:set>
                                    <p:anim calcmode="lin" valueType="num">
                                      <p:cBhvr>
                                        <p:cTn id="96" dur="400" fill="hold"/>
                                        <p:tgtEl>
                                          <p:spTgt spid="130"/>
                                        </p:tgtEl>
                                        <p:attrNameLst>
                                          <p:attrName>ppt_w</p:attrName>
                                        </p:attrNameLst>
                                      </p:cBhvr>
                                      <p:tavLst>
                                        <p:tav tm="0">
                                          <p:val>
                                            <p:fltVal val="0"/>
                                          </p:val>
                                        </p:tav>
                                        <p:tav tm="100000">
                                          <p:val>
                                            <p:strVal val="#ppt_w"/>
                                          </p:val>
                                        </p:tav>
                                      </p:tavLst>
                                    </p:anim>
                                    <p:anim calcmode="lin" valueType="num">
                                      <p:cBhvr>
                                        <p:cTn id="97" dur="400" fill="hold"/>
                                        <p:tgtEl>
                                          <p:spTgt spid="130"/>
                                        </p:tgtEl>
                                        <p:attrNameLst>
                                          <p:attrName>ppt_h</p:attrName>
                                        </p:attrNameLst>
                                      </p:cBhvr>
                                      <p:tavLst>
                                        <p:tav tm="0">
                                          <p:val>
                                            <p:fltVal val="0"/>
                                          </p:val>
                                        </p:tav>
                                        <p:tav tm="100000">
                                          <p:val>
                                            <p:strVal val="#ppt_h"/>
                                          </p:val>
                                        </p:tav>
                                      </p:tavLst>
                                    </p:anim>
                                    <p:animEffect transition="in" filter="fade">
                                      <p:cBhvr>
                                        <p:cTn id="98" dur="400"/>
                                        <p:tgtEl>
                                          <p:spTgt spid="130"/>
                                        </p:tgtEl>
                                      </p:cBhvr>
                                    </p:animEffect>
                                  </p:childTnLst>
                                </p:cTn>
                              </p:par>
                            </p:childTnLst>
                          </p:cTn>
                        </p:par>
                        <p:par>
                          <p:cTn id="99" fill="hold">
                            <p:stCondLst>
                              <p:cond delay="4000"/>
                            </p:stCondLst>
                            <p:childTnLst>
                              <p:par>
                                <p:cTn id="100" presetID="53" presetClass="entr" presetSubtype="16" fill="hold" grpId="0" nodeType="afterEffect">
                                  <p:stCondLst>
                                    <p:cond delay="0"/>
                                  </p:stCondLst>
                                  <p:childTnLst>
                                    <p:set>
                                      <p:cBhvr>
                                        <p:cTn id="101" dur="1" fill="hold">
                                          <p:stCondLst>
                                            <p:cond delay="0"/>
                                          </p:stCondLst>
                                        </p:cTn>
                                        <p:tgtEl>
                                          <p:spTgt spid="131">
                                            <p:txEl>
                                              <p:pRg st="0" end="0"/>
                                            </p:txEl>
                                          </p:spTgt>
                                        </p:tgtEl>
                                        <p:attrNameLst>
                                          <p:attrName>style.visibility</p:attrName>
                                        </p:attrNameLst>
                                      </p:cBhvr>
                                      <p:to>
                                        <p:strVal val="visible"/>
                                      </p:to>
                                    </p:set>
                                    <p:anim calcmode="lin" valueType="num">
                                      <p:cBhvr>
                                        <p:cTn id="102" dur="300" fill="hold"/>
                                        <p:tgtEl>
                                          <p:spTgt spid="131">
                                            <p:txEl>
                                              <p:pRg st="0" end="0"/>
                                            </p:txEl>
                                          </p:spTgt>
                                        </p:tgtEl>
                                        <p:attrNameLst>
                                          <p:attrName>ppt_w</p:attrName>
                                        </p:attrNameLst>
                                      </p:cBhvr>
                                      <p:tavLst>
                                        <p:tav tm="0">
                                          <p:val>
                                            <p:fltVal val="0"/>
                                          </p:val>
                                        </p:tav>
                                        <p:tav tm="100000">
                                          <p:val>
                                            <p:strVal val="#ppt_w"/>
                                          </p:val>
                                        </p:tav>
                                      </p:tavLst>
                                    </p:anim>
                                    <p:anim calcmode="lin" valueType="num">
                                      <p:cBhvr>
                                        <p:cTn id="103" dur="300" fill="hold"/>
                                        <p:tgtEl>
                                          <p:spTgt spid="131">
                                            <p:txEl>
                                              <p:pRg st="0" end="0"/>
                                            </p:txEl>
                                          </p:spTgt>
                                        </p:tgtEl>
                                        <p:attrNameLst>
                                          <p:attrName>ppt_h</p:attrName>
                                        </p:attrNameLst>
                                      </p:cBhvr>
                                      <p:tavLst>
                                        <p:tav tm="0">
                                          <p:val>
                                            <p:fltVal val="0"/>
                                          </p:val>
                                        </p:tav>
                                        <p:tav tm="100000">
                                          <p:val>
                                            <p:strVal val="#ppt_h"/>
                                          </p:val>
                                        </p:tav>
                                      </p:tavLst>
                                    </p:anim>
                                    <p:animEffect transition="in" filter="fade">
                                      <p:cBhvr>
                                        <p:cTn id="104" dur="300"/>
                                        <p:tgtEl>
                                          <p:spTgt spid="131">
                                            <p:txEl>
                                              <p:pRg st="0" end="0"/>
                                            </p:txEl>
                                          </p:spTgt>
                                        </p:tgtEl>
                                      </p:cBhvr>
                                    </p:animEffect>
                                  </p:childTnLst>
                                </p:cTn>
                              </p:par>
                              <p:par>
                                <p:cTn id="105" presetID="42" presetClass="entr" presetSubtype="0" fill="hold" grpId="0" nodeType="withEffect">
                                  <p:stCondLst>
                                    <p:cond delay="200"/>
                                  </p:stCondLst>
                                  <p:childTnLst>
                                    <p:set>
                                      <p:cBhvr>
                                        <p:cTn id="106" dur="1" fill="hold">
                                          <p:stCondLst>
                                            <p:cond delay="0"/>
                                          </p:stCondLst>
                                        </p:cTn>
                                        <p:tgtEl>
                                          <p:spTgt spid="136">
                                            <p:txEl>
                                              <p:pRg st="0" end="0"/>
                                            </p:txEl>
                                          </p:spTgt>
                                        </p:tgtEl>
                                        <p:attrNameLst>
                                          <p:attrName>style.visibility</p:attrName>
                                        </p:attrNameLst>
                                      </p:cBhvr>
                                      <p:to>
                                        <p:strVal val="visible"/>
                                      </p:to>
                                    </p:set>
                                    <p:animEffect transition="in" filter="fade">
                                      <p:cBhvr>
                                        <p:cTn id="107" dur="400"/>
                                        <p:tgtEl>
                                          <p:spTgt spid="136">
                                            <p:txEl>
                                              <p:pRg st="0" end="0"/>
                                            </p:txEl>
                                          </p:spTgt>
                                        </p:tgtEl>
                                      </p:cBhvr>
                                    </p:animEffect>
                                    <p:anim calcmode="lin" valueType="num">
                                      <p:cBhvr>
                                        <p:cTn id="108" dur="4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136">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139">
                                            <p:txEl>
                                              <p:pRg st="0" end="0"/>
                                            </p:txEl>
                                          </p:spTgt>
                                        </p:tgtEl>
                                        <p:attrNameLst>
                                          <p:attrName>style.visibility</p:attrName>
                                        </p:attrNameLst>
                                      </p:cBhvr>
                                      <p:to>
                                        <p:strVal val="visible"/>
                                      </p:to>
                                    </p:set>
                                    <p:animEffect transition="in" filter="fade">
                                      <p:cBhvr>
                                        <p:cTn id="112" dur="500"/>
                                        <p:tgtEl>
                                          <p:spTgt spid="139">
                                            <p:txEl>
                                              <p:pRg st="0" end="0"/>
                                            </p:txEl>
                                          </p:spTgt>
                                        </p:tgtEl>
                                      </p:cBhvr>
                                    </p:animEffect>
                                    <p:anim calcmode="lin" valueType="num">
                                      <p:cBhvr>
                                        <p:cTn id="113" dur="500" fill="hold"/>
                                        <p:tgtEl>
                                          <p:spTgt spid="139">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139">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140">
                                            <p:txEl>
                                              <p:pRg st="0" end="0"/>
                                            </p:txEl>
                                          </p:spTgt>
                                        </p:tgtEl>
                                        <p:attrNameLst>
                                          <p:attrName>style.visibility</p:attrName>
                                        </p:attrNameLst>
                                      </p:cBhvr>
                                      <p:to>
                                        <p:strVal val="visible"/>
                                      </p:to>
                                    </p:set>
                                    <p:animEffect transition="in" filter="fade">
                                      <p:cBhvr>
                                        <p:cTn id="117" dur="500"/>
                                        <p:tgtEl>
                                          <p:spTgt spid="140">
                                            <p:txEl>
                                              <p:pRg st="0" end="0"/>
                                            </p:txEl>
                                          </p:spTgt>
                                        </p:tgtEl>
                                      </p:cBhvr>
                                    </p:animEffect>
                                  </p:childTnLst>
                                </p:cTn>
                              </p:par>
                            </p:childTnLst>
                          </p:cTn>
                        </p:par>
                        <p:par>
                          <p:cTn id="118" fill="hold">
                            <p:stCondLst>
                              <p:cond delay="4500"/>
                            </p:stCondLst>
                            <p:childTnLst>
                              <p:par>
                                <p:cTn id="119" presetID="53" presetClass="entr" presetSubtype="16" fill="hold" grpId="0" nodeType="afterEffect">
                                  <p:stCondLst>
                                    <p:cond delay="0"/>
                                  </p:stCondLst>
                                  <p:childTnLst>
                                    <p:set>
                                      <p:cBhvr>
                                        <p:cTn id="120" dur="1" fill="hold">
                                          <p:stCondLst>
                                            <p:cond delay="0"/>
                                          </p:stCondLst>
                                        </p:cTn>
                                        <p:tgtEl>
                                          <p:spTgt spid="145"/>
                                        </p:tgtEl>
                                        <p:attrNameLst>
                                          <p:attrName>style.visibility</p:attrName>
                                        </p:attrNameLst>
                                      </p:cBhvr>
                                      <p:to>
                                        <p:strVal val="visible"/>
                                      </p:to>
                                    </p:set>
                                    <p:anim calcmode="lin" valueType="num">
                                      <p:cBhvr>
                                        <p:cTn id="121" dur="400" fill="hold"/>
                                        <p:tgtEl>
                                          <p:spTgt spid="145"/>
                                        </p:tgtEl>
                                        <p:attrNameLst>
                                          <p:attrName>ppt_w</p:attrName>
                                        </p:attrNameLst>
                                      </p:cBhvr>
                                      <p:tavLst>
                                        <p:tav tm="0">
                                          <p:val>
                                            <p:fltVal val="0"/>
                                          </p:val>
                                        </p:tav>
                                        <p:tav tm="100000">
                                          <p:val>
                                            <p:strVal val="#ppt_w"/>
                                          </p:val>
                                        </p:tav>
                                      </p:tavLst>
                                    </p:anim>
                                    <p:anim calcmode="lin" valueType="num">
                                      <p:cBhvr>
                                        <p:cTn id="122" dur="400" fill="hold"/>
                                        <p:tgtEl>
                                          <p:spTgt spid="145"/>
                                        </p:tgtEl>
                                        <p:attrNameLst>
                                          <p:attrName>ppt_h</p:attrName>
                                        </p:attrNameLst>
                                      </p:cBhvr>
                                      <p:tavLst>
                                        <p:tav tm="0">
                                          <p:val>
                                            <p:fltVal val="0"/>
                                          </p:val>
                                        </p:tav>
                                        <p:tav tm="100000">
                                          <p:val>
                                            <p:strVal val="#ppt_h"/>
                                          </p:val>
                                        </p:tav>
                                      </p:tavLst>
                                    </p:anim>
                                    <p:animEffect transition="in" filter="fade">
                                      <p:cBhvr>
                                        <p:cTn id="123" dur="400"/>
                                        <p:tgtEl>
                                          <p:spTgt spid="145"/>
                                        </p:tgtEl>
                                      </p:cBhvr>
                                    </p:animEffect>
                                  </p:childTnLst>
                                </p:cTn>
                              </p:par>
                            </p:childTnLst>
                          </p:cTn>
                        </p:par>
                        <p:par>
                          <p:cTn id="124" fill="hold">
                            <p:stCondLst>
                              <p:cond delay="5000"/>
                            </p:stCondLst>
                            <p:childTnLst>
                              <p:par>
                                <p:cTn id="125" presetID="53" presetClass="entr" presetSubtype="16" fill="hold" grpId="0" nodeType="afterEffect">
                                  <p:stCondLst>
                                    <p:cond delay="0"/>
                                  </p:stCondLst>
                                  <p:childTnLst>
                                    <p:set>
                                      <p:cBhvr>
                                        <p:cTn id="126" dur="1" fill="hold">
                                          <p:stCondLst>
                                            <p:cond delay="0"/>
                                          </p:stCondLst>
                                        </p:cTn>
                                        <p:tgtEl>
                                          <p:spTgt spid="146">
                                            <p:txEl>
                                              <p:pRg st="0" end="0"/>
                                            </p:txEl>
                                          </p:spTgt>
                                        </p:tgtEl>
                                        <p:attrNameLst>
                                          <p:attrName>style.visibility</p:attrName>
                                        </p:attrNameLst>
                                      </p:cBhvr>
                                      <p:to>
                                        <p:strVal val="visible"/>
                                      </p:to>
                                    </p:set>
                                    <p:anim calcmode="lin" valueType="num">
                                      <p:cBhvr>
                                        <p:cTn id="127" dur="300" fill="hold"/>
                                        <p:tgtEl>
                                          <p:spTgt spid="146">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146">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146">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149">
                                            <p:txEl>
                                              <p:pRg st="0" end="0"/>
                                            </p:txEl>
                                          </p:spTgt>
                                        </p:tgtEl>
                                        <p:attrNameLst>
                                          <p:attrName>style.visibility</p:attrName>
                                        </p:attrNameLst>
                                      </p:cBhvr>
                                      <p:to>
                                        <p:strVal val="visible"/>
                                      </p:to>
                                    </p:set>
                                    <p:animEffect transition="in" filter="fade">
                                      <p:cBhvr>
                                        <p:cTn id="132" dur="400"/>
                                        <p:tgtEl>
                                          <p:spTgt spid="149">
                                            <p:txEl>
                                              <p:pRg st="0" end="0"/>
                                            </p:txEl>
                                          </p:spTgt>
                                        </p:tgtEl>
                                      </p:cBhvr>
                                    </p:animEffect>
                                    <p:anim calcmode="lin" valueType="num">
                                      <p:cBhvr>
                                        <p:cTn id="133" dur="400" fill="hold"/>
                                        <p:tgtEl>
                                          <p:spTgt spid="149">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149">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151">
                                            <p:txEl>
                                              <p:pRg st="0" end="0"/>
                                            </p:txEl>
                                          </p:spTgt>
                                        </p:tgtEl>
                                        <p:attrNameLst>
                                          <p:attrName>style.visibility</p:attrName>
                                        </p:attrNameLst>
                                      </p:cBhvr>
                                      <p:to>
                                        <p:strVal val="visible"/>
                                      </p:to>
                                    </p:set>
                                    <p:animEffect transition="in" filter="fade">
                                      <p:cBhvr>
                                        <p:cTn id="137" dur="500"/>
                                        <p:tgtEl>
                                          <p:spTgt spid="151">
                                            <p:txEl>
                                              <p:pRg st="0" end="0"/>
                                            </p:txEl>
                                          </p:spTgt>
                                        </p:tgtEl>
                                      </p:cBhvr>
                                    </p:animEffect>
                                    <p:anim calcmode="lin" valueType="num">
                                      <p:cBhvr>
                                        <p:cTn id="138"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139"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140" presetID="10" presetClass="entr" presetSubtype="0" fill="hold" grpId="0" nodeType="withEffect">
                                  <p:stCondLst>
                                    <p:cond delay="800"/>
                                  </p:stCondLst>
                                  <p:childTnLst>
                                    <p:set>
                                      <p:cBhvr>
                                        <p:cTn id="141" dur="1" fill="hold">
                                          <p:stCondLst>
                                            <p:cond delay="0"/>
                                          </p:stCondLst>
                                        </p:cTn>
                                        <p:tgtEl>
                                          <p:spTgt spid="152">
                                            <p:txEl>
                                              <p:pRg st="0" end="0"/>
                                            </p:txEl>
                                          </p:spTgt>
                                        </p:tgtEl>
                                        <p:attrNameLst>
                                          <p:attrName>style.visibility</p:attrName>
                                        </p:attrNameLst>
                                      </p:cBhvr>
                                      <p:to>
                                        <p:strVal val="visible"/>
                                      </p:to>
                                    </p:set>
                                    <p:animEffect transition="in" filter="fade">
                                      <p:cBhvr>
                                        <p:cTn id="142" dur="500"/>
                                        <p:tgtEl>
                                          <p:spTgt spid="152">
                                            <p:txEl>
                                              <p:pRg st="0" end="0"/>
                                            </p:txEl>
                                          </p:spTgt>
                                        </p:tgtEl>
                                      </p:cBhvr>
                                    </p:animEffect>
                                  </p:childTnLst>
                                </p:cTn>
                              </p:par>
                            </p:childTnLst>
                          </p:cTn>
                        </p:par>
                        <p:par>
                          <p:cTn id="143" fill="hold">
                            <p:stCondLst>
                              <p:cond delay="5500"/>
                            </p:stCondLst>
                            <p:childTnLst>
                              <p:par>
                                <p:cTn id="144" presetID="53" presetClass="entr" presetSubtype="16" fill="hold" grpId="0" nodeType="afterEffect">
                                  <p:stCondLst>
                                    <p:cond delay="0"/>
                                  </p:stCondLst>
                                  <p:childTnLst>
                                    <p:set>
                                      <p:cBhvr>
                                        <p:cTn id="145" dur="1" fill="hold">
                                          <p:stCondLst>
                                            <p:cond delay="0"/>
                                          </p:stCondLst>
                                        </p:cTn>
                                        <p:tgtEl>
                                          <p:spTgt spid="155"/>
                                        </p:tgtEl>
                                        <p:attrNameLst>
                                          <p:attrName>style.visibility</p:attrName>
                                        </p:attrNameLst>
                                      </p:cBhvr>
                                      <p:to>
                                        <p:strVal val="visible"/>
                                      </p:to>
                                    </p:set>
                                    <p:anim calcmode="lin" valueType="num">
                                      <p:cBhvr>
                                        <p:cTn id="146" dur="400" fill="hold"/>
                                        <p:tgtEl>
                                          <p:spTgt spid="155"/>
                                        </p:tgtEl>
                                        <p:attrNameLst>
                                          <p:attrName>ppt_w</p:attrName>
                                        </p:attrNameLst>
                                      </p:cBhvr>
                                      <p:tavLst>
                                        <p:tav tm="0">
                                          <p:val>
                                            <p:fltVal val="0"/>
                                          </p:val>
                                        </p:tav>
                                        <p:tav tm="100000">
                                          <p:val>
                                            <p:strVal val="#ppt_w"/>
                                          </p:val>
                                        </p:tav>
                                      </p:tavLst>
                                    </p:anim>
                                    <p:anim calcmode="lin" valueType="num">
                                      <p:cBhvr>
                                        <p:cTn id="147" dur="400" fill="hold"/>
                                        <p:tgtEl>
                                          <p:spTgt spid="155"/>
                                        </p:tgtEl>
                                        <p:attrNameLst>
                                          <p:attrName>ppt_h</p:attrName>
                                        </p:attrNameLst>
                                      </p:cBhvr>
                                      <p:tavLst>
                                        <p:tav tm="0">
                                          <p:val>
                                            <p:fltVal val="0"/>
                                          </p:val>
                                        </p:tav>
                                        <p:tav tm="100000">
                                          <p:val>
                                            <p:strVal val="#ppt_h"/>
                                          </p:val>
                                        </p:tav>
                                      </p:tavLst>
                                    </p:anim>
                                    <p:animEffect transition="in" filter="fade">
                                      <p:cBhvr>
                                        <p:cTn id="148" dur="400"/>
                                        <p:tgtEl>
                                          <p:spTgt spid="155"/>
                                        </p:tgtEl>
                                      </p:cBhvr>
                                    </p:animEffect>
                                  </p:childTnLst>
                                </p:cTn>
                              </p:par>
                            </p:childTnLst>
                          </p:cTn>
                        </p:par>
                        <p:par>
                          <p:cTn id="149" fill="hold">
                            <p:stCondLst>
                              <p:cond delay="6000"/>
                            </p:stCondLst>
                            <p:childTnLst>
                              <p:par>
                                <p:cTn id="150" presetID="53" presetClass="entr" presetSubtype="16" fill="hold" grpId="0" nodeType="afterEffect">
                                  <p:stCondLst>
                                    <p:cond delay="0"/>
                                  </p:stCondLst>
                                  <p:childTnLst>
                                    <p:set>
                                      <p:cBhvr>
                                        <p:cTn id="151" dur="1" fill="hold">
                                          <p:stCondLst>
                                            <p:cond delay="0"/>
                                          </p:stCondLst>
                                        </p:cTn>
                                        <p:tgtEl>
                                          <p:spTgt spid="156">
                                            <p:txEl>
                                              <p:pRg st="0" end="0"/>
                                            </p:txEl>
                                          </p:spTgt>
                                        </p:tgtEl>
                                        <p:attrNameLst>
                                          <p:attrName>style.visibility</p:attrName>
                                        </p:attrNameLst>
                                      </p:cBhvr>
                                      <p:to>
                                        <p:strVal val="visible"/>
                                      </p:to>
                                    </p:set>
                                    <p:anim calcmode="lin" valueType="num">
                                      <p:cBhvr>
                                        <p:cTn id="152" dur="300" fill="hold"/>
                                        <p:tgtEl>
                                          <p:spTgt spid="156">
                                            <p:txEl>
                                              <p:pRg st="0" end="0"/>
                                            </p:txEl>
                                          </p:spTgt>
                                        </p:tgtEl>
                                        <p:attrNameLst>
                                          <p:attrName>ppt_w</p:attrName>
                                        </p:attrNameLst>
                                      </p:cBhvr>
                                      <p:tavLst>
                                        <p:tav tm="0">
                                          <p:val>
                                            <p:fltVal val="0"/>
                                          </p:val>
                                        </p:tav>
                                        <p:tav tm="100000">
                                          <p:val>
                                            <p:strVal val="#ppt_w"/>
                                          </p:val>
                                        </p:tav>
                                      </p:tavLst>
                                    </p:anim>
                                    <p:anim calcmode="lin" valueType="num">
                                      <p:cBhvr>
                                        <p:cTn id="153" dur="300" fill="hold"/>
                                        <p:tgtEl>
                                          <p:spTgt spid="156">
                                            <p:txEl>
                                              <p:pRg st="0" end="0"/>
                                            </p:txEl>
                                          </p:spTgt>
                                        </p:tgtEl>
                                        <p:attrNameLst>
                                          <p:attrName>ppt_h</p:attrName>
                                        </p:attrNameLst>
                                      </p:cBhvr>
                                      <p:tavLst>
                                        <p:tav tm="0">
                                          <p:val>
                                            <p:fltVal val="0"/>
                                          </p:val>
                                        </p:tav>
                                        <p:tav tm="100000">
                                          <p:val>
                                            <p:strVal val="#ppt_h"/>
                                          </p:val>
                                        </p:tav>
                                      </p:tavLst>
                                    </p:anim>
                                    <p:animEffect transition="in" filter="fade">
                                      <p:cBhvr>
                                        <p:cTn id="154" dur="300"/>
                                        <p:tgtEl>
                                          <p:spTgt spid="156">
                                            <p:txEl>
                                              <p:pRg st="0" end="0"/>
                                            </p:txEl>
                                          </p:spTgt>
                                        </p:tgtEl>
                                      </p:cBhvr>
                                    </p:animEffect>
                                  </p:childTnLst>
                                </p:cTn>
                              </p:par>
                              <p:par>
                                <p:cTn id="155" presetID="42" presetClass="entr" presetSubtype="0" fill="hold" grpId="0" nodeType="withEffect">
                                  <p:stCondLst>
                                    <p:cond delay="200"/>
                                  </p:stCondLst>
                                  <p:childTnLst>
                                    <p:set>
                                      <p:cBhvr>
                                        <p:cTn id="156" dur="1" fill="hold">
                                          <p:stCondLst>
                                            <p:cond delay="0"/>
                                          </p:stCondLst>
                                        </p:cTn>
                                        <p:tgtEl>
                                          <p:spTgt spid="157">
                                            <p:txEl>
                                              <p:pRg st="0" end="0"/>
                                            </p:txEl>
                                          </p:spTgt>
                                        </p:tgtEl>
                                        <p:attrNameLst>
                                          <p:attrName>style.visibility</p:attrName>
                                        </p:attrNameLst>
                                      </p:cBhvr>
                                      <p:to>
                                        <p:strVal val="visible"/>
                                      </p:to>
                                    </p:set>
                                    <p:animEffect transition="in" filter="fade">
                                      <p:cBhvr>
                                        <p:cTn id="157" dur="400"/>
                                        <p:tgtEl>
                                          <p:spTgt spid="157">
                                            <p:txEl>
                                              <p:pRg st="0" end="0"/>
                                            </p:txEl>
                                          </p:spTgt>
                                        </p:tgtEl>
                                      </p:cBhvr>
                                    </p:animEffect>
                                    <p:anim calcmode="lin" valueType="num">
                                      <p:cBhvr>
                                        <p:cTn id="158"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158">
                                            <p:txEl>
                                              <p:pRg st="0" end="0"/>
                                            </p:txEl>
                                          </p:spTgt>
                                        </p:tgtEl>
                                        <p:attrNameLst>
                                          <p:attrName>style.visibility</p:attrName>
                                        </p:attrNameLst>
                                      </p:cBhvr>
                                      <p:to>
                                        <p:strVal val="visible"/>
                                      </p:to>
                                    </p:set>
                                    <p:animEffect transition="in" filter="fade">
                                      <p:cBhvr>
                                        <p:cTn id="162" dur="500"/>
                                        <p:tgtEl>
                                          <p:spTgt spid="158">
                                            <p:txEl>
                                              <p:pRg st="0" end="0"/>
                                            </p:txEl>
                                          </p:spTgt>
                                        </p:tgtEl>
                                      </p:cBhvr>
                                    </p:animEffect>
                                    <p:anim calcmode="lin" valueType="num">
                                      <p:cBhvr>
                                        <p:cTn id="163" dur="5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64" dur="500" fill="hold"/>
                                        <p:tgtEl>
                                          <p:spTgt spid="158">
                                            <p:txEl>
                                              <p:pRg st="0" end="0"/>
                                            </p:txEl>
                                          </p:spTgt>
                                        </p:tgtEl>
                                        <p:attrNameLst>
                                          <p:attrName>ppt_y</p:attrName>
                                        </p:attrNameLst>
                                      </p:cBhvr>
                                      <p:tavLst>
                                        <p:tav tm="0">
                                          <p:val>
                                            <p:strVal val="#ppt_y+.1"/>
                                          </p:val>
                                        </p:tav>
                                        <p:tav tm="100000">
                                          <p:val>
                                            <p:strVal val="#ppt_y"/>
                                          </p:val>
                                        </p:tav>
                                      </p:tavLst>
                                    </p:anim>
                                  </p:childTnLst>
                                </p:cTn>
                              </p:par>
                              <p:par>
                                <p:cTn id="165" presetID="10" presetClass="entr" presetSubtype="0" fill="hold" grpId="0" nodeType="withEffect">
                                  <p:stCondLst>
                                    <p:cond delay="800"/>
                                  </p:stCondLst>
                                  <p:childTnLst>
                                    <p:set>
                                      <p:cBhvr>
                                        <p:cTn id="166" dur="1" fill="hold">
                                          <p:stCondLst>
                                            <p:cond delay="0"/>
                                          </p:stCondLst>
                                        </p:cTn>
                                        <p:tgtEl>
                                          <p:spTgt spid="159">
                                            <p:txEl>
                                              <p:pRg st="0" end="0"/>
                                            </p:txEl>
                                          </p:spTgt>
                                        </p:tgtEl>
                                        <p:attrNameLst>
                                          <p:attrName>style.visibility</p:attrName>
                                        </p:attrNameLst>
                                      </p:cBhvr>
                                      <p:to>
                                        <p:strVal val="visible"/>
                                      </p:to>
                                    </p:set>
                                    <p:animEffect transition="in" filter="fade">
                                      <p:cBhvr>
                                        <p:cTn id="167" dur="500"/>
                                        <p:tgtEl>
                                          <p:spTgt spid="1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anim calcmode="lin" valueType="num">
                      <p:cBhvr>
                        <p:cTn dur="500" fill="hold"/>
                        <p:tgtEl>
                          <p:spTgt spid="71"/>
                        </p:tgtEl>
                        <p:attrNameLst>
                          <p:attrName>ppt_x</p:attrName>
                        </p:attrNameLst>
                      </p:cBhvr>
                      <p:tavLst>
                        <p:tav tm="0">
                          <p:val>
                            <p:strVal val="#ppt_x"/>
                          </p:val>
                        </p:tav>
                        <p:tav tm="100000">
                          <p:val>
                            <p:strVal val="#ppt_x"/>
                          </p:val>
                        </p:tav>
                      </p:tavLst>
                    </p:anim>
                    <p:anim calcmode="lin" valueType="num">
                      <p:cBhvr>
                        <p:cTn dur="500" fill="hold"/>
                        <p:tgtEl>
                          <p:spTgt spid="71"/>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10" presetClass="entr" presetSubtype="0" fill="hold" nodeType="withEffect">
                  <p:stCondLst>
                    <p:cond delay="80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110" grpId="0" animBg="1"/>
      <p:bldP spid="111" grpId="0" build="p">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P spid="112" grpId="0" build="p">
        <p:tmplLst>
          <p:tmpl lvl="1">
            <p:tnLst>
              <p:par>
                <p:cTn presetID="42" presetClass="entr" presetSubtype="0" fill="hold" nodeType="withEffect">
                  <p:stCondLst>
                    <p:cond delay="200"/>
                  </p:stCondLst>
                  <p:childTnLst>
                    <p:set>
                      <p:cBhvr>
                        <p:cTn dur="1" fill="hold">
                          <p:stCondLst>
                            <p:cond delay="0"/>
                          </p:stCondLst>
                        </p:cTn>
                        <p:tgtEl>
                          <p:spTgt spid="112"/>
                        </p:tgtEl>
                        <p:attrNameLst>
                          <p:attrName>style.visibility</p:attrName>
                        </p:attrNameLst>
                      </p:cBhvr>
                      <p:to>
                        <p:strVal val="visible"/>
                      </p:to>
                    </p:set>
                    <p:animEffect transition="in" filter="fade">
                      <p:cBhvr>
                        <p:cTn dur="400"/>
                        <p:tgtEl>
                          <p:spTgt spid="112"/>
                        </p:tgtEl>
                      </p:cBhvr>
                    </p:animEffect>
                    <p:anim calcmode="lin" valueType="num">
                      <p:cBhvr>
                        <p:cTn dur="400" fill="hold"/>
                        <p:tgtEl>
                          <p:spTgt spid="112"/>
                        </p:tgtEl>
                        <p:attrNameLst>
                          <p:attrName>ppt_x</p:attrName>
                        </p:attrNameLst>
                      </p:cBhvr>
                      <p:tavLst>
                        <p:tav tm="0">
                          <p:val>
                            <p:strVal val="#ppt_x"/>
                          </p:val>
                        </p:tav>
                        <p:tav tm="100000">
                          <p:val>
                            <p:strVal val="#ppt_x"/>
                          </p:val>
                        </p:tav>
                      </p:tavLst>
                    </p:anim>
                    <p:anim calcmode="lin" valueType="num">
                      <p:cBhvr>
                        <p:cTn dur="400" fill="hold"/>
                        <p:tgtEl>
                          <p:spTgt spid="112"/>
                        </p:tgtEl>
                        <p:attrNameLst>
                          <p:attrName>ppt_y</p:attrName>
                        </p:attrNameLst>
                      </p:cBhvr>
                      <p:tavLst>
                        <p:tav tm="0">
                          <p:val>
                            <p:strVal val="#ppt_y+.1"/>
                          </p:val>
                        </p:tav>
                        <p:tav tm="100000">
                          <p:val>
                            <p:strVal val="#ppt_y"/>
                          </p:val>
                        </p:tav>
                      </p:tavLst>
                    </p:anim>
                  </p:childTnLst>
                </p:cTn>
              </p:par>
            </p:tnLst>
          </p:tmpl>
        </p:tmplLst>
      </p:bldP>
      <p:bldP spid="113" grpId="0" build="p">
        <p:tmplLst>
          <p:tmpl lvl="1">
            <p:tnLst>
              <p:par>
                <p:cTn presetID="42" presetClass="entr" presetSubtype="0"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anim calcmode="lin" valueType="num">
                      <p:cBhvr>
                        <p:cTn dur="500" fill="hold"/>
                        <p:tgtEl>
                          <p:spTgt spid="113"/>
                        </p:tgtEl>
                        <p:attrNameLst>
                          <p:attrName>ppt_x</p:attrName>
                        </p:attrNameLst>
                      </p:cBhvr>
                      <p:tavLst>
                        <p:tav tm="0">
                          <p:val>
                            <p:strVal val="#ppt_x"/>
                          </p:val>
                        </p:tav>
                        <p:tav tm="100000">
                          <p:val>
                            <p:strVal val="#ppt_x"/>
                          </p:val>
                        </p:tav>
                      </p:tavLst>
                    </p:anim>
                    <p:anim calcmode="lin" valueType="num">
                      <p:cBhvr>
                        <p:cTn dur="500" fill="hold"/>
                        <p:tgtEl>
                          <p:spTgt spid="113"/>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10" presetClass="entr" presetSubtype="0" fill="hold" nodeType="withEffect">
                  <p:stCondLst>
                    <p:cond delay="80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30" grpId="0" animBg="1"/>
      <p:bldP spid="131" grpId="0" build="p">
        <p:tmplLst>
          <p:tmpl lvl="1">
            <p:tnLst>
              <p:par>
                <p:cTn presetID="53" presetClass="entr" presetSubtype="16" fill="hold" nodeType="afterEffect">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p:cTn dur="300" fill="hold"/>
                        <p:tgtEl>
                          <p:spTgt spid="131"/>
                        </p:tgtEl>
                        <p:attrNameLst>
                          <p:attrName>ppt_w</p:attrName>
                        </p:attrNameLst>
                      </p:cBhvr>
                      <p:tavLst>
                        <p:tav tm="0">
                          <p:val>
                            <p:fltVal val="0"/>
                          </p:val>
                        </p:tav>
                        <p:tav tm="100000">
                          <p:val>
                            <p:strVal val="#ppt_w"/>
                          </p:val>
                        </p:tav>
                      </p:tavLst>
                    </p:anim>
                    <p:anim calcmode="lin" valueType="num">
                      <p:cBhvr>
                        <p:cTn dur="300" fill="hold"/>
                        <p:tgtEl>
                          <p:spTgt spid="131"/>
                        </p:tgtEl>
                        <p:attrNameLst>
                          <p:attrName>ppt_h</p:attrName>
                        </p:attrNameLst>
                      </p:cBhvr>
                      <p:tavLst>
                        <p:tav tm="0">
                          <p:val>
                            <p:fltVal val="0"/>
                          </p:val>
                        </p:tav>
                        <p:tav tm="100000">
                          <p:val>
                            <p:strVal val="#ppt_h"/>
                          </p:val>
                        </p:tav>
                      </p:tavLst>
                    </p:anim>
                    <p:animEffect transition="in" filter="fade">
                      <p:cBhvr>
                        <p:cTn dur="300"/>
                        <p:tgtEl>
                          <p:spTgt spid="131"/>
                        </p:tgtEl>
                      </p:cBhvr>
                    </p:animEffect>
                  </p:childTnLst>
                </p:cTn>
              </p:par>
            </p:tnLst>
          </p:tmpl>
        </p:tmplLst>
      </p:bldP>
      <p:bldP spid="136" grpId="0" build="p">
        <p:tmplLst>
          <p:tmpl lvl="1">
            <p:tnLst>
              <p:par>
                <p:cTn presetID="42" presetClass="entr" presetSubtype="0" fill="hold" nodeType="withEffect">
                  <p:stCondLst>
                    <p:cond delay="200"/>
                  </p:stCondLst>
                  <p:childTnLst>
                    <p:set>
                      <p:cBhvr>
                        <p:cTn dur="1" fill="hold">
                          <p:stCondLst>
                            <p:cond delay="0"/>
                          </p:stCondLst>
                        </p:cTn>
                        <p:tgtEl>
                          <p:spTgt spid="136"/>
                        </p:tgtEl>
                        <p:attrNameLst>
                          <p:attrName>style.visibility</p:attrName>
                        </p:attrNameLst>
                      </p:cBhvr>
                      <p:to>
                        <p:strVal val="visible"/>
                      </p:to>
                    </p:set>
                    <p:animEffect transition="in" filter="fade">
                      <p:cBhvr>
                        <p:cTn dur="400"/>
                        <p:tgtEl>
                          <p:spTgt spid="136"/>
                        </p:tgtEl>
                      </p:cBhvr>
                    </p:animEffect>
                    <p:anim calcmode="lin" valueType="num">
                      <p:cBhvr>
                        <p:cTn dur="400" fill="hold"/>
                        <p:tgtEl>
                          <p:spTgt spid="136"/>
                        </p:tgtEl>
                        <p:attrNameLst>
                          <p:attrName>ppt_x</p:attrName>
                        </p:attrNameLst>
                      </p:cBhvr>
                      <p:tavLst>
                        <p:tav tm="0">
                          <p:val>
                            <p:strVal val="#ppt_x"/>
                          </p:val>
                        </p:tav>
                        <p:tav tm="100000">
                          <p:val>
                            <p:strVal val="#ppt_x"/>
                          </p:val>
                        </p:tav>
                      </p:tavLst>
                    </p:anim>
                    <p:anim calcmode="lin" valueType="num">
                      <p:cBhvr>
                        <p:cTn dur="400" fill="hold"/>
                        <p:tgtEl>
                          <p:spTgt spid="136"/>
                        </p:tgtEl>
                        <p:attrNameLst>
                          <p:attrName>ppt_y</p:attrName>
                        </p:attrNameLst>
                      </p:cBhvr>
                      <p:tavLst>
                        <p:tav tm="0">
                          <p:val>
                            <p:strVal val="#ppt_y+.1"/>
                          </p:val>
                        </p:tav>
                        <p:tav tm="100000">
                          <p:val>
                            <p:strVal val="#ppt_y"/>
                          </p:val>
                        </p:tav>
                      </p:tavLst>
                    </p:anim>
                  </p:childTnLst>
                </p:cTn>
              </p:par>
            </p:tnLst>
          </p:tmpl>
        </p:tmplLst>
      </p:bldP>
      <p:bldP spid="139" grpId="0" build="p">
        <p:tmplLst>
          <p:tmpl lvl="1">
            <p:tnLst>
              <p:par>
                <p:cTn presetID="42" presetClass="entr" presetSubtype="0" fill="hold" nodeType="withEffect">
                  <p:stCondLst>
                    <p:cond delay="200"/>
                  </p:stCondLst>
                  <p:childTnLst>
                    <p:set>
                      <p:cBhvr>
                        <p:cTn dur="1" fill="hold">
                          <p:stCondLst>
                            <p:cond delay="0"/>
                          </p:stCondLst>
                        </p:cTn>
                        <p:tgtEl>
                          <p:spTgt spid="139"/>
                        </p:tgtEl>
                        <p:attrNameLst>
                          <p:attrName>style.visibility</p:attrName>
                        </p:attrNameLst>
                      </p:cBhvr>
                      <p:to>
                        <p:strVal val="visible"/>
                      </p:to>
                    </p:set>
                    <p:animEffect transition="in" filter="fade">
                      <p:cBhvr>
                        <p:cTn dur="500"/>
                        <p:tgtEl>
                          <p:spTgt spid="139"/>
                        </p:tgtEl>
                      </p:cBhvr>
                    </p:animEffect>
                    <p:anim calcmode="lin" valueType="num">
                      <p:cBhvr>
                        <p:cTn dur="500" fill="hold"/>
                        <p:tgtEl>
                          <p:spTgt spid="139"/>
                        </p:tgtEl>
                        <p:attrNameLst>
                          <p:attrName>ppt_x</p:attrName>
                        </p:attrNameLst>
                      </p:cBhvr>
                      <p:tavLst>
                        <p:tav tm="0">
                          <p:val>
                            <p:strVal val="#ppt_x"/>
                          </p:val>
                        </p:tav>
                        <p:tav tm="100000">
                          <p:val>
                            <p:strVal val="#ppt_x"/>
                          </p:val>
                        </p:tav>
                      </p:tavLst>
                    </p:anim>
                    <p:anim calcmode="lin" valueType="num">
                      <p:cBhvr>
                        <p:cTn dur="500" fill="hold"/>
                        <p:tgtEl>
                          <p:spTgt spid="139"/>
                        </p:tgtEl>
                        <p:attrNameLst>
                          <p:attrName>ppt_y</p:attrName>
                        </p:attrNameLst>
                      </p:cBhvr>
                      <p:tavLst>
                        <p:tav tm="0">
                          <p:val>
                            <p:strVal val="#ppt_y+.1"/>
                          </p:val>
                        </p:tav>
                        <p:tav tm="100000">
                          <p:val>
                            <p:strVal val="#ppt_y"/>
                          </p:val>
                        </p:tav>
                      </p:tavLst>
                    </p:anim>
                  </p:childTnLst>
                </p:cTn>
              </p:par>
            </p:tnLst>
          </p:tmpl>
        </p:tmplLst>
      </p:bldP>
      <p:bldP spid="140" grpId="0" build="p">
        <p:tmplLst>
          <p:tmpl lvl="1">
            <p:tnLst>
              <p:par>
                <p:cTn presetID="10" presetClass="entr" presetSubtype="0" fill="hold" nodeType="withEffect">
                  <p:stCondLst>
                    <p:cond delay="800"/>
                  </p:stCondLst>
                  <p:childTnLst>
                    <p:set>
                      <p:cBhvr>
                        <p:cTn dur="1" fill="hold">
                          <p:stCondLst>
                            <p:cond delay="0"/>
                          </p:stCondLst>
                        </p:cTn>
                        <p:tgtEl>
                          <p:spTgt spid="140"/>
                        </p:tgtEl>
                        <p:attrNameLst>
                          <p:attrName>style.visibility</p:attrName>
                        </p:attrNameLst>
                      </p:cBhvr>
                      <p:to>
                        <p:strVal val="visible"/>
                      </p:to>
                    </p:set>
                    <p:animEffect transition="in" filter="fade">
                      <p:cBhvr>
                        <p:cTn dur="500"/>
                        <p:tgtEl>
                          <p:spTgt spid="140"/>
                        </p:tgtEl>
                      </p:cBhvr>
                    </p:animEffect>
                  </p:childTnLst>
                </p:cTn>
              </p:par>
            </p:tnLst>
          </p:tmpl>
        </p:tmplLst>
      </p:bldP>
      <p:bldP spid="145" grpId="0" animBg="1"/>
      <p:bldP spid="146" grpId="0" build="p">
        <p:tmplLst>
          <p:tmpl lvl="1">
            <p:tnLst>
              <p:par>
                <p:cTn presetID="53" presetClass="entr" presetSubtype="16"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p:cTn dur="300" fill="hold"/>
                        <p:tgtEl>
                          <p:spTgt spid="146"/>
                        </p:tgtEl>
                        <p:attrNameLst>
                          <p:attrName>ppt_w</p:attrName>
                        </p:attrNameLst>
                      </p:cBhvr>
                      <p:tavLst>
                        <p:tav tm="0">
                          <p:val>
                            <p:fltVal val="0"/>
                          </p:val>
                        </p:tav>
                        <p:tav tm="100000">
                          <p:val>
                            <p:strVal val="#ppt_w"/>
                          </p:val>
                        </p:tav>
                      </p:tavLst>
                    </p:anim>
                    <p:anim calcmode="lin" valueType="num">
                      <p:cBhvr>
                        <p:cTn dur="300" fill="hold"/>
                        <p:tgtEl>
                          <p:spTgt spid="146"/>
                        </p:tgtEl>
                        <p:attrNameLst>
                          <p:attrName>ppt_h</p:attrName>
                        </p:attrNameLst>
                      </p:cBhvr>
                      <p:tavLst>
                        <p:tav tm="0">
                          <p:val>
                            <p:fltVal val="0"/>
                          </p:val>
                        </p:tav>
                        <p:tav tm="100000">
                          <p:val>
                            <p:strVal val="#ppt_h"/>
                          </p:val>
                        </p:tav>
                      </p:tavLst>
                    </p:anim>
                    <p:animEffect transition="in" filter="fade">
                      <p:cBhvr>
                        <p:cTn dur="300"/>
                        <p:tgtEl>
                          <p:spTgt spid="146"/>
                        </p:tgtEl>
                      </p:cBhvr>
                    </p:animEffect>
                  </p:childTnLst>
                </p:cTn>
              </p:par>
            </p:tnLst>
          </p:tmpl>
        </p:tmplLst>
      </p:bldP>
      <p:bldP spid="149" grpId="0" build="p">
        <p:tmplLst>
          <p:tmpl lvl="1">
            <p:tnLst>
              <p:par>
                <p:cTn presetID="42" presetClass="entr" presetSubtype="0" fill="hold" nodeType="withEffect">
                  <p:stCondLst>
                    <p:cond delay="200"/>
                  </p:stCondLst>
                  <p:childTnLst>
                    <p:set>
                      <p:cBhvr>
                        <p:cTn dur="1" fill="hold">
                          <p:stCondLst>
                            <p:cond delay="0"/>
                          </p:stCondLst>
                        </p:cTn>
                        <p:tgtEl>
                          <p:spTgt spid="149"/>
                        </p:tgtEl>
                        <p:attrNameLst>
                          <p:attrName>style.visibility</p:attrName>
                        </p:attrNameLst>
                      </p:cBhvr>
                      <p:to>
                        <p:strVal val="visible"/>
                      </p:to>
                    </p:set>
                    <p:animEffect transition="in" filter="fade">
                      <p:cBhvr>
                        <p:cTn dur="400"/>
                        <p:tgtEl>
                          <p:spTgt spid="149"/>
                        </p:tgtEl>
                      </p:cBhvr>
                    </p:animEffect>
                    <p:anim calcmode="lin" valueType="num">
                      <p:cBhvr>
                        <p:cTn dur="400" fill="hold"/>
                        <p:tgtEl>
                          <p:spTgt spid="149"/>
                        </p:tgtEl>
                        <p:attrNameLst>
                          <p:attrName>ppt_x</p:attrName>
                        </p:attrNameLst>
                      </p:cBhvr>
                      <p:tavLst>
                        <p:tav tm="0">
                          <p:val>
                            <p:strVal val="#ppt_x"/>
                          </p:val>
                        </p:tav>
                        <p:tav tm="100000">
                          <p:val>
                            <p:strVal val="#ppt_x"/>
                          </p:val>
                        </p:tav>
                      </p:tavLst>
                    </p:anim>
                    <p:anim calcmode="lin" valueType="num">
                      <p:cBhvr>
                        <p:cTn dur="400" fill="hold"/>
                        <p:tgtEl>
                          <p:spTgt spid="149"/>
                        </p:tgtEl>
                        <p:attrNameLst>
                          <p:attrName>ppt_y</p:attrName>
                        </p:attrNameLst>
                      </p:cBhvr>
                      <p:tavLst>
                        <p:tav tm="0">
                          <p:val>
                            <p:strVal val="#ppt_y+.1"/>
                          </p:val>
                        </p:tav>
                        <p:tav tm="100000">
                          <p:val>
                            <p:strVal val="#ppt_y"/>
                          </p:val>
                        </p:tav>
                      </p:tavLst>
                    </p:anim>
                  </p:childTnLst>
                </p:cTn>
              </p:par>
            </p:tnLst>
          </p:tmpl>
        </p:tmplLst>
      </p:bldP>
      <p:bldP spid="151" grpId="0" build="p">
        <p:tmplLst>
          <p:tmpl lvl="1">
            <p:tnLst>
              <p:par>
                <p:cTn presetID="42" presetClass="entr" presetSubtype="0" fill="hold" nodeType="withEffect">
                  <p:stCondLst>
                    <p:cond delay="20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5" grpId="0" animBg="1"/>
      <p:bldP spid="156" grpId="0" build="p">
        <p:tmplLst>
          <p:tmpl lvl="1">
            <p:tnLst>
              <p:par>
                <p:cTn presetID="53" presetClass="entr" presetSubtype="16" fill="hold" nodeType="afterEffect">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p:cTn dur="300" fill="hold"/>
                        <p:tgtEl>
                          <p:spTgt spid="156"/>
                        </p:tgtEl>
                        <p:attrNameLst>
                          <p:attrName>ppt_w</p:attrName>
                        </p:attrNameLst>
                      </p:cBhvr>
                      <p:tavLst>
                        <p:tav tm="0">
                          <p:val>
                            <p:fltVal val="0"/>
                          </p:val>
                        </p:tav>
                        <p:tav tm="100000">
                          <p:val>
                            <p:strVal val="#ppt_w"/>
                          </p:val>
                        </p:tav>
                      </p:tavLst>
                    </p:anim>
                    <p:anim calcmode="lin" valueType="num">
                      <p:cBhvr>
                        <p:cTn dur="300" fill="hold"/>
                        <p:tgtEl>
                          <p:spTgt spid="156"/>
                        </p:tgtEl>
                        <p:attrNameLst>
                          <p:attrName>ppt_h</p:attrName>
                        </p:attrNameLst>
                      </p:cBhvr>
                      <p:tavLst>
                        <p:tav tm="0">
                          <p:val>
                            <p:fltVal val="0"/>
                          </p:val>
                        </p:tav>
                        <p:tav tm="100000">
                          <p:val>
                            <p:strVal val="#ppt_h"/>
                          </p:val>
                        </p:tav>
                      </p:tavLst>
                    </p:anim>
                    <p:animEffect transition="in" filter="fade">
                      <p:cBhvr>
                        <p:cTn dur="300"/>
                        <p:tgtEl>
                          <p:spTgt spid="156"/>
                        </p:tgtEl>
                      </p:cBhvr>
                    </p:animEffect>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500"/>
                        <p:tgtEl>
                          <p:spTgt spid="158"/>
                        </p:tgtEl>
                      </p:cBhvr>
                    </p:animEffect>
                    <p:anim calcmode="lin" valueType="num">
                      <p:cBhvr>
                        <p:cTn dur="500" fill="hold"/>
                        <p:tgtEl>
                          <p:spTgt spid="158"/>
                        </p:tgtEl>
                        <p:attrNameLst>
                          <p:attrName>ppt_x</p:attrName>
                        </p:attrNameLst>
                      </p:cBhvr>
                      <p:tavLst>
                        <p:tav tm="0">
                          <p:val>
                            <p:strVal val="#ppt_x"/>
                          </p:val>
                        </p:tav>
                        <p:tav tm="100000">
                          <p:val>
                            <p:strVal val="#ppt_x"/>
                          </p:val>
                        </p:tav>
                      </p:tavLst>
                    </p:anim>
                    <p:anim calcmode="lin" valueType="num">
                      <p:cBhvr>
                        <p:cTn dur="5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10" presetClass="entr" presetSubtype="0" fill="hold" nodeType="withEffect">
                  <p:stCondLst>
                    <p:cond delay="800"/>
                  </p:stCondLst>
                  <p:childTnLst>
                    <p:set>
                      <p:cBhvr>
                        <p:cTn dur="1" fill="hold">
                          <p:stCondLst>
                            <p:cond delay="0"/>
                          </p:stCondLst>
                        </p:cTn>
                        <p:tgtEl>
                          <p:spTgt spid="159"/>
                        </p:tgtEl>
                        <p:attrNameLst>
                          <p:attrName>style.visibility</p:attrName>
                        </p:attrNameLst>
                      </p:cBhvr>
                      <p:to>
                        <p:strVal val="visible"/>
                      </p:to>
                    </p:set>
                    <p:animEffect transition="in" filter="fade">
                      <p:cBhvr>
                        <p:cTn dur="500"/>
                        <p:tgtEl>
                          <p:spTgt spid="15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ic list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20" name="Group 19"/>
          <p:cNvGrpSpPr/>
          <p:nvPr userDrawn="1"/>
        </p:nvGrpSpPr>
        <p:grpSpPr>
          <a:xfrm>
            <a:off x="75982" y="289155"/>
            <a:ext cx="287999" cy="256629"/>
            <a:chOff x="5270500" y="1460500"/>
            <a:chExt cx="1701800" cy="2705100"/>
          </a:xfrm>
        </p:grpSpPr>
        <p:sp>
          <p:nvSpPr>
            <p:cNvPr id="21" name="Rounded Rectangle 2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ounded Rectangle 2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7" name="Text Placeholder 7"/>
          <p:cNvSpPr>
            <a:spLocks noGrp="1"/>
          </p:cNvSpPr>
          <p:nvPr>
            <p:ph type="body" sz="quarter" idx="39" hasCustomPrompt="1"/>
          </p:nvPr>
        </p:nvSpPr>
        <p:spPr>
          <a:xfrm>
            <a:off x="467786"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1">
                    <a:lumMod val="60000"/>
                    <a:lumOff val="40000"/>
                  </a:schemeClr>
                </a:solidFill>
                <a:latin typeface="FontAwesome"/>
                <a:cs typeface="FontAwesome"/>
              </a:defRPr>
            </a:lvl1pPr>
          </a:lstStyle>
          <a:p>
            <a:pPr lvl="0"/>
            <a:r>
              <a:rPr lang="es-ES_tradnl" dirty="0" err="1"/>
              <a:t>ico</a:t>
            </a:r>
            <a:endParaRPr lang="es-ES_tradnl" dirty="0"/>
          </a:p>
        </p:txBody>
      </p:sp>
      <p:sp>
        <p:nvSpPr>
          <p:cNvPr id="58" name="Text Placeholder 7"/>
          <p:cNvSpPr>
            <a:spLocks noGrp="1"/>
          </p:cNvSpPr>
          <p:nvPr>
            <p:ph type="body" sz="quarter" idx="19" hasCustomPrompt="1"/>
          </p:nvPr>
        </p:nvSpPr>
        <p:spPr>
          <a:xfrm>
            <a:off x="995892"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9" name="Text Placeholder 2"/>
          <p:cNvSpPr>
            <a:spLocks noGrp="1"/>
          </p:cNvSpPr>
          <p:nvPr>
            <p:ph type="body" sz="quarter" idx="16" hasCustomPrompt="1"/>
          </p:nvPr>
        </p:nvSpPr>
        <p:spPr>
          <a:xfrm>
            <a:off x="452442"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endParaRPr lang="en-US" dirty="0"/>
          </a:p>
        </p:txBody>
      </p:sp>
      <p:sp>
        <p:nvSpPr>
          <p:cNvPr id="60" name="Text Placeholder 7"/>
          <p:cNvSpPr>
            <a:spLocks noGrp="1"/>
          </p:cNvSpPr>
          <p:nvPr>
            <p:ph type="body" sz="quarter" idx="55" hasCustomPrompt="1"/>
          </p:nvPr>
        </p:nvSpPr>
        <p:spPr>
          <a:xfrm>
            <a:off x="995892"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61" name="Rounded Rectangle 60"/>
          <p:cNvSpPr/>
          <p:nvPr userDrawn="1"/>
        </p:nvSpPr>
        <p:spPr>
          <a:xfrm>
            <a:off x="3001698" y="1277393"/>
            <a:ext cx="108000" cy="2403067"/>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 Placeholder 7"/>
          <p:cNvSpPr>
            <a:spLocks noGrp="1"/>
          </p:cNvSpPr>
          <p:nvPr>
            <p:ph type="body" sz="quarter" idx="56" hasCustomPrompt="1"/>
          </p:nvPr>
        </p:nvSpPr>
        <p:spPr>
          <a:xfrm>
            <a:off x="3401486"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2"/>
                </a:solidFill>
                <a:latin typeface="FontAwesome"/>
                <a:cs typeface="FontAwesome"/>
              </a:defRPr>
            </a:lvl1pPr>
          </a:lstStyle>
          <a:p>
            <a:pPr lvl="0"/>
            <a:r>
              <a:rPr lang="es-ES_tradnl" dirty="0" err="1"/>
              <a:t>ico</a:t>
            </a:r>
            <a:endParaRPr lang="es-ES_tradnl" dirty="0"/>
          </a:p>
        </p:txBody>
      </p:sp>
      <p:sp>
        <p:nvSpPr>
          <p:cNvPr id="63" name="Text Placeholder 7"/>
          <p:cNvSpPr>
            <a:spLocks noGrp="1"/>
          </p:cNvSpPr>
          <p:nvPr>
            <p:ph type="body" sz="quarter" idx="57" hasCustomPrompt="1"/>
          </p:nvPr>
        </p:nvSpPr>
        <p:spPr>
          <a:xfrm>
            <a:off x="3929592"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4" name="Text Placeholder 2"/>
          <p:cNvSpPr>
            <a:spLocks noGrp="1"/>
          </p:cNvSpPr>
          <p:nvPr>
            <p:ph type="body" sz="quarter" idx="58" hasCustomPrompt="1"/>
          </p:nvPr>
        </p:nvSpPr>
        <p:spPr>
          <a:xfrm>
            <a:off x="3386142"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endParaRPr lang="en-US" dirty="0"/>
          </a:p>
        </p:txBody>
      </p:sp>
      <p:sp>
        <p:nvSpPr>
          <p:cNvPr id="65" name="Text Placeholder 7"/>
          <p:cNvSpPr>
            <a:spLocks noGrp="1"/>
          </p:cNvSpPr>
          <p:nvPr>
            <p:ph type="body" sz="quarter" idx="59" hasCustomPrompt="1"/>
          </p:nvPr>
        </p:nvSpPr>
        <p:spPr>
          <a:xfrm>
            <a:off x="3929592"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66" name="Rounded Rectangle 65"/>
          <p:cNvSpPr/>
          <p:nvPr userDrawn="1"/>
        </p:nvSpPr>
        <p:spPr>
          <a:xfrm>
            <a:off x="5998898" y="1277393"/>
            <a:ext cx="108000" cy="2403067"/>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3855" rtl="0" eaLnBrk="1" fontAlgn="auto" latinLnBrk="0" hangingPunct="1">
              <a:lnSpc>
                <a:spcPct val="100000"/>
              </a:lnSpc>
              <a:spcBef>
                <a:spcPts val="0"/>
              </a:spcBef>
              <a:spcAft>
                <a:spcPts val="0"/>
              </a:spcAft>
              <a:buClrTx/>
              <a:buSzTx/>
              <a:buFontTx/>
              <a:buNone/>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 Placeholder 7"/>
          <p:cNvSpPr>
            <a:spLocks noGrp="1"/>
          </p:cNvSpPr>
          <p:nvPr>
            <p:ph type="body" sz="quarter" idx="60" hasCustomPrompt="1"/>
          </p:nvPr>
        </p:nvSpPr>
        <p:spPr>
          <a:xfrm>
            <a:off x="6381224"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3"/>
                </a:solidFill>
                <a:latin typeface="FontAwesome"/>
                <a:cs typeface="FontAwesome"/>
              </a:defRPr>
            </a:lvl1pPr>
          </a:lstStyle>
          <a:p>
            <a:pPr lvl="0"/>
            <a:r>
              <a:rPr lang="es-ES_tradnl" dirty="0" err="1"/>
              <a:t>ico</a:t>
            </a:r>
            <a:endParaRPr lang="es-ES_tradnl" dirty="0"/>
          </a:p>
        </p:txBody>
      </p:sp>
      <p:sp>
        <p:nvSpPr>
          <p:cNvPr id="68" name="Text Placeholder 7"/>
          <p:cNvSpPr>
            <a:spLocks noGrp="1"/>
          </p:cNvSpPr>
          <p:nvPr>
            <p:ph type="body" sz="quarter" idx="61" hasCustomPrompt="1"/>
          </p:nvPr>
        </p:nvSpPr>
        <p:spPr>
          <a:xfrm>
            <a:off x="6909330"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9" name="Text Placeholder 2"/>
          <p:cNvSpPr>
            <a:spLocks noGrp="1"/>
          </p:cNvSpPr>
          <p:nvPr>
            <p:ph type="body" sz="quarter" idx="62" hasCustomPrompt="1"/>
          </p:nvPr>
        </p:nvSpPr>
        <p:spPr>
          <a:xfrm>
            <a:off x="6365880"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endParaRPr lang="en-US" dirty="0"/>
          </a:p>
        </p:txBody>
      </p:sp>
      <p:sp>
        <p:nvSpPr>
          <p:cNvPr id="70" name="Text Placeholder 7"/>
          <p:cNvSpPr>
            <a:spLocks noGrp="1"/>
          </p:cNvSpPr>
          <p:nvPr>
            <p:ph type="body" sz="quarter" idx="63" hasCustomPrompt="1"/>
          </p:nvPr>
        </p:nvSpPr>
        <p:spPr>
          <a:xfrm>
            <a:off x="6909330"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71"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endParaRPr lang="en-US" dirty="0"/>
          </a:p>
        </p:txBody>
      </p:sp>
      <p:sp>
        <p:nvSpPr>
          <p:cNvPr id="72"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57">
                                            <p:txEl>
                                              <p:pRg st="0" end="0"/>
                                            </p:txEl>
                                          </p:spTgt>
                                        </p:tgtEl>
                                        <p:attrNameLst>
                                          <p:attrName>style.visibility</p:attrName>
                                        </p:attrNameLst>
                                      </p:cBhvr>
                                      <p:to>
                                        <p:strVal val="visible"/>
                                      </p:to>
                                    </p:set>
                                    <p:anim calcmode="lin" valueType="num">
                                      <p:cBhvr>
                                        <p:cTn id="21" dur="3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22" dur="3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23" dur="300"/>
                                        <p:tgtEl>
                                          <p:spTgt spid="57">
                                            <p:txEl>
                                              <p:pRg st="0" end="0"/>
                                            </p:txEl>
                                          </p:spTgt>
                                        </p:tgtEl>
                                      </p:cBhvr>
                                    </p:animEffect>
                                  </p:childTnLst>
                                </p:cTn>
                              </p:par>
                              <p:par>
                                <p:cTn id="24" presetID="42" presetClass="entr" presetSubtype="0" fill="hold" grpId="0" nodeType="withEffect">
                                  <p:stCondLst>
                                    <p:cond delay="200"/>
                                  </p:stCondLst>
                                  <p:childTnLst>
                                    <p:set>
                                      <p:cBhvr>
                                        <p:cTn id="25" dur="1" fill="hold">
                                          <p:stCondLst>
                                            <p:cond delay="0"/>
                                          </p:stCondLst>
                                        </p:cTn>
                                        <p:tgtEl>
                                          <p:spTgt spid="58">
                                            <p:txEl>
                                              <p:pRg st="0" end="0"/>
                                            </p:txEl>
                                          </p:spTgt>
                                        </p:tgtEl>
                                        <p:attrNameLst>
                                          <p:attrName>style.visibility</p:attrName>
                                        </p:attrNameLst>
                                      </p:cBhvr>
                                      <p:to>
                                        <p:strVal val="visible"/>
                                      </p:to>
                                    </p:set>
                                    <p:animEffect transition="in" filter="fade">
                                      <p:cBhvr>
                                        <p:cTn id="26" dur="500"/>
                                        <p:tgtEl>
                                          <p:spTgt spid="58">
                                            <p:txEl>
                                              <p:pRg st="0" end="0"/>
                                            </p:txEl>
                                          </p:spTgt>
                                        </p:tgtEl>
                                      </p:cBhvr>
                                    </p:animEffect>
                                    <p:anim calcmode="lin" valueType="num">
                                      <p:cBhvr>
                                        <p:cTn id="2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58">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800"/>
                                  </p:st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fade">
                                      <p:cBhvr>
                                        <p:cTn id="31" dur="500"/>
                                        <p:tgtEl>
                                          <p:spTgt spid="59">
                                            <p:txEl>
                                              <p:pRg st="0" end="0"/>
                                            </p:txEl>
                                          </p:spTgt>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60">
                                            <p:txEl>
                                              <p:pRg st="0" end="0"/>
                                            </p:txEl>
                                          </p:spTgt>
                                        </p:tgtEl>
                                        <p:attrNameLst>
                                          <p:attrName>style.visibility</p:attrName>
                                        </p:attrNameLst>
                                      </p:cBhvr>
                                      <p:to>
                                        <p:strVal val="visible"/>
                                      </p:to>
                                    </p:set>
                                    <p:animEffect transition="in" filter="fade">
                                      <p:cBhvr>
                                        <p:cTn id="34" dur="400"/>
                                        <p:tgtEl>
                                          <p:spTgt spid="60">
                                            <p:txEl>
                                              <p:pRg st="0" end="0"/>
                                            </p:txEl>
                                          </p:spTgt>
                                        </p:tgtEl>
                                      </p:cBhvr>
                                    </p:animEffect>
                                    <p:anim calcmode="lin" valueType="num">
                                      <p:cBhvr>
                                        <p:cTn id="35"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36" dur="400" fill="hold"/>
                                        <p:tgtEl>
                                          <p:spTgt spid="60">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62">
                                            <p:txEl>
                                              <p:pRg st="0" end="0"/>
                                            </p:txEl>
                                          </p:spTgt>
                                        </p:tgtEl>
                                        <p:attrNameLst>
                                          <p:attrName>style.visibility</p:attrName>
                                        </p:attrNameLst>
                                      </p:cBhvr>
                                      <p:to>
                                        <p:strVal val="visible"/>
                                      </p:to>
                                    </p:set>
                                    <p:anim calcmode="lin" valueType="num">
                                      <p:cBhvr>
                                        <p:cTn id="44"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62">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63">
                                            <p:txEl>
                                              <p:pRg st="0" end="0"/>
                                            </p:txEl>
                                          </p:spTgt>
                                        </p:tgtEl>
                                        <p:attrNameLst>
                                          <p:attrName>style.visibility</p:attrName>
                                        </p:attrNameLst>
                                      </p:cBhvr>
                                      <p:to>
                                        <p:strVal val="visible"/>
                                      </p:to>
                                    </p:set>
                                    <p:animEffect transition="in" filter="fade">
                                      <p:cBhvr>
                                        <p:cTn id="49" dur="500"/>
                                        <p:tgtEl>
                                          <p:spTgt spid="63">
                                            <p:txEl>
                                              <p:pRg st="0" end="0"/>
                                            </p:txEl>
                                          </p:spTgt>
                                        </p:tgtEl>
                                      </p:cBhvr>
                                    </p:animEffect>
                                    <p:anim calcmode="lin" valueType="num">
                                      <p:cBhvr>
                                        <p:cTn id="5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63">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64">
                                            <p:txEl>
                                              <p:pRg st="0" end="0"/>
                                            </p:txEl>
                                          </p:spTgt>
                                        </p:tgtEl>
                                        <p:attrNameLst>
                                          <p:attrName>style.visibility</p:attrName>
                                        </p:attrNameLst>
                                      </p:cBhvr>
                                      <p:to>
                                        <p:strVal val="visible"/>
                                      </p:to>
                                    </p:set>
                                    <p:animEffect transition="in" filter="fade">
                                      <p:cBhvr>
                                        <p:cTn id="54" dur="500"/>
                                        <p:tgtEl>
                                          <p:spTgt spid="64">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5">
                                            <p:txEl>
                                              <p:pRg st="0" end="0"/>
                                            </p:txEl>
                                          </p:spTgt>
                                        </p:tgtEl>
                                        <p:attrNameLst>
                                          <p:attrName>style.visibility</p:attrName>
                                        </p:attrNameLst>
                                      </p:cBhvr>
                                      <p:to>
                                        <p:strVal val="visible"/>
                                      </p:to>
                                    </p:set>
                                    <p:animEffect transition="in" filter="fade">
                                      <p:cBhvr>
                                        <p:cTn id="57" dur="400"/>
                                        <p:tgtEl>
                                          <p:spTgt spid="65">
                                            <p:txEl>
                                              <p:pRg st="0" end="0"/>
                                            </p:txEl>
                                          </p:spTgt>
                                        </p:tgtEl>
                                      </p:cBhvr>
                                    </p:animEffect>
                                    <p:anim calcmode="lin" valueType="num">
                                      <p:cBhvr>
                                        <p:cTn id="58"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22" presetClass="entr" presetSubtype="4" fill="hold" grpId="0" nodeType="after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down)">
                                      <p:cBhvr>
                                        <p:cTn id="63" dur="500"/>
                                        <p:tgtEl>
                                          <p:spTgt spid="66"/>
                                        </p:tgtEl>
                                      </p:cBhvr>
                                    </p:animEffect>
                                  </p:childTnLst>
                                </p:cTn>
                              </p:par>
                            </p:childTnLst>
                          </p:cTn>
                        </p:par>
                        <p:par>
                          <p:cTn id="64" fill="hold">
                            <p:stCondLst>
                              <p:cond delay="2500"/>
                            </p:stCondLst>
                            <p:childTnLst>
                              <p:par>
                                <p:cTn id="65" presetID="53" presetClass="entr" presetSubtype="16" fill="hold" grpId="0" nodeType="afterEffect">
                                  <p:stCondLst>
                                    <p:cond delay="0"/>
                                  </p:stCondLst>
                                  <p:childTnLst>
                                    <p:set>
                                      <p:cBhvr>
                                        <p:cTn id="66" dur="1" fill="hold">
                                          <p:stCondLst>
                                            <p:cond delay="0"/>
                                          </p:stCondLst>
                                        </p:cTn>
                                        <p:tgtEl>
                                          <p:spTgt spid="67">
                                            <p:txEl>
                                              <p:pRg st="0" end="0"/>
                                            </p:txEl>
                                          </p:spTgt>
                                        </p:tgtEl>
                                        <p:attrNameLst>
                                          <p:attrName>style.visibility</p:attrName>
                                        </p:attrNameLst>
                                      </p:cBhvr>
                                      <p:to>
                                        <p:strVal val="visible"/>
                                      </p:to>
                                    </p:set>
                                    <p:anim calcmode="lin" valueType="num">
                                      <p:cBhvr>
                                        <p:cTn id="67"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6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68">
                                            <p:txEl>
                                              <p:pRg st="0" end="0"/>
                                            </p:txEl>
                                          </p:spTgt>
                                        </p:tgtEl>
                                        <p:attrNameLst>
                                          <p:attrName>style.visibility</p:attrName>
                                        </p:attrNameLst>
                                      </p:cBhvr>
                                      <p:to>
                                        <p:strVal val="visible"/>
                                      </p:to>
                                    </p:set>
                                    <p:animEffect transition="in" filter="fade">
                                      <p:cBhvr>
                                        <p:cTn id="72" dur="500"/>
                                        <p:tgtEl>
                                          <p:spTgt spid="68">
                                            <p:txEl>
                                              <p:pRg st="0" end="0"/>
                                            </p:txEl>
                                          </p:spTgt>
                                        </p:tgtEl>
                                      </p:cBhvr>
                                    </p:animEffect>
                                    <p:anim calcmode="lin" valueType="num">
                                      <p:cBhvr>
                                        <p:cTn id="73"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68">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69">
                                            <p:txEl>
                                              <p:pRg st="0" end="0"/>
                                            </p:txEl>
                                          </p:spTgt>
                                        </p:tgtEl>
                                        <p:attrNameLst>
                                          <p:attrName>style.visibility</p:attrName>
                                        </p:attrNameLst>
                                      </p:cBhvr>
                                      <p:to>
                                        <p:strVal val="visible"/>
                                      </p:to>
                                    </p:set>
                                    <p:animEffect transition="in" filter="fade">
                                      <p:cBhvr>
                                        <p:cTn id="77" dur="500"/>
                                        <p:tgtEl>
                                          <p:spTgt spid="69">
                                            <p:txEl>
                                              <p:pRg st="0" end="0"/>
                                            </p:txEl>
                                          </p:spTgt>
                                        </p:tgtEl>
                                      </p:cBhvr>
                                    </p:animEffect>
                                  </p:childTnLst>
                                </p:cTn>
                              </p:par>
                              <p:par>
                                <p:cTn id="78" presetID="42" presetClass="entr" presetSubtype="0" fill="hold" grpId="0" nodeType="withEffect">
                                  <p:stCondLst>
                                    <p:cond delay="200"/>
                                  </p:stCondLst>
                                  <p:childTnLst>
                                    <p:set>
                                      <p:cBhvr>
                                        <p:cTn id="79" dur="1" fill="hold">
                                          <p:stCondLst>
                                            <p:cond delay="0"/>
                                          </p:stCondLst>
                                        </p:cTn>
                                        <p:tgtEl>
                                          <p:spTgt spid="70">
                                            <p:txEl>
                                              <p:pRg st="0" end="0"/>
                                            </p:txEl>
                                          </p:spTgt>
                                        </p:tgtEl>
                                        <p:attrNameLst>
                                          <p:attrName>style.visibility</p:attrName>
                                        </p:attrNameLst>
                                      </p:cBhvr>
                                      <p:to>
                                        <p:strVal val="visible"/>
                                      </p:to>
                                    </p:set>
                                    <p:animEffect transition="in" filter="fade">
                                      <p:cBhvr>
                                        <p:cTn id="80" dur="400"/>
                                        <p:tgtEl>
                                          <p:spTgt spid="70">
                                            <p:txEl>
                                              <p:pRg st="0" end="0"/>
                                            </p:txEl>
                                          </p:spTgt>
                                        </p:tgtEl>
                                      </p:cBhvr>
                                    </p:animEffect>
                                    <p:anim calcmode="lin" valueType="num">
                                      <p:cBhvr>
                                        <p:cTn id="81"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82" dur="400" fill="hold"/>
                                        <p:tgtEl>
                                          <p:spTgt spid="70">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71">
                                            <p:txEl>
                                              <p:pRg st="0" end="0"/>
                                            </p:txEl>
                                          </p:spTgt>
                                        </p:tgtEl>
                                        <p:attrNameLst>
                                          <p:attrName>style.visibility</p:attrName>
                                        </p:attrNameLst>
                                      </p:cBhvr>
                                      <p:to>
                                        <p:strVal val="visible"/>
                                      </p:to>
                                    </p:set>
                                    <p:animEffect transition="in" filter="fade">
                                      <p:cBhvr>
                                        <p:cTn id="85" dur="500"/>
                                        <p:tgtEl>
                                          <p:spTgt spid="71">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72">
                                            <p:txEl>
                                              <p:pRg st="0" end="0"/>
                                            </p:txEl>
                                          </p:spTgt>
                                        </p:tgtEl>
                                        <p:attrNameLst>
                                          <p:attrName>style.visibility</p:attrName>
                                        </p:attrNameLst>
                                      </p:cBhvr>
                                      <p:to>
                                        <p:strVal val="visible"/>
                                      </p:to>
                                    </p:set>
                                    <p:animEffect transition="in" filter="fade">
                                      <p:cBhvr>
                                        <p:cTn id="88" dur="400"/>
                                        <p:tgtEl>
                                          <p:spTgt spid="72">
                                            <p:txEl>
                                              <p:pRg st="0" end="0"/>
                                            </p:txEl>
                                          </p:spTgt>
                                        </p:tgtEl>
                                      </p:cBhvr>
                                    </p:animEffect>
                                    <p:anim calcmode="lin" valueType="num">
                                      <p:cBhvr>
                                        <p:cTn id="89"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300" fill="hold"/>
                        <p:tgtEl>
                          <p:spTgt spid="57"/>
                        </p:tgtEl>
                        <p:attrNameLst>
                          <p:attrName>ppt_w</p:attrName>
                        </p:attrNameLst>
                      </p:cBhvr>
                      <p:tavLst>
                        <p:tav tm="0">
                          <p:val>
                            <p:fltVal val="0"/>
                          </p:val>
                        </p:tav>
                        <p:tav tm="100000">
                          <p:val>
                            <p:strVal val="#ppt_w"/>
                          </p:val>
                        </p:tav>
                      </p:tavLst>
                    </p:anim>
                    <p:anim calcmode="lin" valueType="num">
                      <p:cBhvr>
                        <p:cTn dur="300" fill="hold"/>
                        <p:tgtEl>
                          <p:spTgt spid="57"/>
                        </p:tgtEl>
                        <p:attrNameLst>
                          <p:attrName>ppt_h</p:attrName>
                        </p:attrNameLst>
                      </p:cBhvr>
                      <p:tavLst>
                        <p:tav tm="0">
                          <p:val>
                            <p:fltVal val="0"/>
                          </p:val>
                        </p:tav>
                        <p:tav tm="100000">
                          <p:val>
                            <p:strVal val="#ppt_h"/>
                          </p:val>
                        </p:tav>
                      </p:tavLst>
                    </p:anim>
                    <p:animEffect transition="in" filter="fade">
                      <p:cBhvr>
                        <p:cTn dur="3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anim calcmode="lin" valueType="num">
                      <p:cBhvr>
                        <p:cTn dur="500" fill="hold"/>
                        <p:tgtEl>
                          <p:spTgt spid="58"/>
                        </p:tgtEl>
                        <p:attrNameLst>
                          <p:attrName>ppt_x</p:attrName>
                        </p:attrNameLst>
                      </p:cBhvr>
                      <p:tavLst>
                        <p:tav tm="0">
                          <p:val>
                            <p:strVal val="#ppt_x"/>
                          </p:val>
                        </p:tav>
                        <p:tav tm="100000">
                          <p:val>
                            <p:strVal val="#ppt_x"/>
                          </p:val>
                        </p:tav>
                      </p:tavLst>
                    </p:anim>
                    <p:anim calcmode="lin" valueType="num">
                      <p:cBhvr>
                        <p:cTn dur="5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10" presetClass="entr" presetSubtype="0" fill="hold" nodeType="withEffect">
                  <p:stCondLst>
                    <p:cond delay="8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animBg="1"/>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animBg="1"/>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anim calcmode="lin" valueType="num">
                      <p:cBhvr>
                        <p:cTn dur="500" fill="hold"/>
                        <p:tgtEl>
                          <p:spTgt spid="68"/>
                        </p:tgtEl>
                        <p:attrNameLst>
                          <p:attrName>ppt_x</p:attrName>
                        </p:attrNameLst>
                      </p:cBhvr>
                      <p:tavLst>
                        <p:tav tm="0">
                          <p:val>
                            <p:strVal val="#ppt_x"/>
                          </p:val>
                        </p:tav>
                        <p:tav tm="100000">
                          <p:val>
                            <p:strVal val="#ppt_x"/>
                          </p:val>
                        </p:tav>
                      </p:tavLst>
                    </p:anim>
                    <p:anim calcmode="lin" valueType="num">
                      <p:cBhvr>
                        <p:cTn dur="5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10" presetClass="entr" presetSubtype="0"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7" Type="http://schemas.openxmlformats.org/officeDocument/2006/relationships/theme" Target="../theme/theme1.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46.xml"/><Relationship Id="rId5" Type="http://schemas.openxmlformats.org/officeDocument/2006/relationships/image" Target="../media/image9.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7.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7.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11.png"/><Relationship Id="rId1" Type="http://schemas.openxmlformats.org/officeDocument/2006/relationships/image" Target="../media/image7.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49.jpeg"/><Relationship Id="rId1" Type="http://schemas.openxmlformats.org/officeDocument/2006/relationships/image" Target="../media/image7.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image" Target="../media/image7.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image" Target="../media/image11.png"/><Relationship Id="rId1" Type="http://schemas.openxmlformats.org/officeDocument/2006/relationships/image" Target="../media/image7.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11.png"/><Relationship Id="rId1" Type="http://schemas.openxmlformats.org/officeDocument/2006/relationships/image" Target="../media/image7.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53.jpeg"/><Relationship Id="rId2" Type="http://schemas.openxmlformats.org/officeDocument/2006/relationships/image" Target="../media/image11.png"/><Relationship Id="rId1" Type="http://schemas.openxmlformats.org/officeDocument/2006/relationships/image" Target="../media/image7.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11.png"/><Relationship Id="rId1" Type="http://schemas.openxmlformats.org/officeDocument/2006/relationships/image" Target="../media/image7.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55.png"/><Relationship Id="rId2" Type="http://schemas.openxmlformats.org/officeDocument/2006/relationships/image" Target="../media/image11.png"/><Relationship Id="rId1" Type="http://schemas.openxmlformats.org/officeDocument/2006/relationships/image" Target="../media/image7.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7.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image" Target="../media/image7.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image" Target="../media/image7.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7.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7.jpe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image" Target="../media/image57.png"/></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2.jpeg"/><Relationship Id="rId7" Type="http://schemas.openxmlformats.org/officeDocument/2006/relationships/tags" Target="../tags/tag4.xml"/><Relationship Id="rId6" Type="http://schemas.openxmlformats.org/officeDocument/2006/relationships/image" Target="../media/image61.jpeg"/><Relationship Id="rId5" Type="http://schemas.openxmlformats.org/officeDocument/2006/relationships/tags" Target="../tags/tag3.xml"/><Relationship Id="rId4" Type="http://schemas.openxmlformats.org/officeDocument/2006/relationships/image" Target="../media/image60.png"/><Relationship Id="rId3" Type="http://schemas.openxmlformats.org/officeDocument/2006/relationships/tags" Target="../tags/tag2.xml"/><Relationship Id="rId2" Type="http://schemas.openxmlformats.org/officeDocument/2006/relationships/image" Target="../media/image11.png"/><Relationship Id="rId10" Type="http://schemas.openxmlformats.org/officeDocument/2006/relationships/notesSlide" Target="../notesSlides/notesSlide47.xml"/><Relationship Id="rId1" Type="http://schemas.openxmlformats.org/officeDocument/2006/relationships/image" Target="../media/image7.jpe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1.xml"/><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11.pn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8.jpeg"/><Relationship Id="rId7" Type="http://schemas.openxmlformats.org/officeDocument/2006/relationships/tags" Target="../tags/tag7.xml"/><Relationship Id="rId6" Type="http://schemas.openxmlformats.org/officeDocument/2006/relationships/image" Target="../media/image67.jpeg"/><Relationship Id="rId5" Type="http://schemas.openxmlformats.org/officeDocument/2006/relationships/tags" Target="../tags/tag6.xml"/><Relationship Id="rId4" Type="http://schemas.openxmlformats.org/officeDocument/2006/relationships/image" Target="../media/image66.jpeg"/><Relationship Id="rId3" Type="http://schemas.openxmlformats.org/officeDocument/2006/relationships/tags" Target="../tags/tag5.xml"/><Relationship Id="rId2" Type="http://schemas.openxmlformats.org/officeDocument/2006/relationships/image" Target="../media/image11.png"/><Relationship Id="rId10" Type="http://schemas.openxmlformats.org/officeDocument/2006/relationships/notesSlide" Target="../notesSlides/notesSlide49.xml"/><Relationship Id="rId1" Type="http://schemas.openxmlformats.org/officeDocument/2006/relationships/image" Target="../media/image7.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sp>
        <p:nvSpPr>
          <p:cNvPr id="5" name="Text Placeholder 12"/>
          <p:cNvSpPr txBox="1"/>
          <p:nvPr/>
        </p:nvSpPr>
        <p:spPr>
          <a:xfrm>
            <a:off x="2345055" y="2787650"/>
            <a:ext cx="4454525" cy="514985"/>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sz="2000" dirty="0">
                <a:solidFill>
                  <a:srgbClr val="AE0E16"/>
                </a:solidFill>
                <a:latin typeface="微软雅黑" panose="020B0503020204020204" pitchFamily="34" charset="-122"/>
                <a:ea typeface="微软雅黑" panose="020B0503020204020204" pitchFamily="34" charset="-122"/>
              </a:rPr>
              <a:t>致敬抗美援朝英雄</a:t>
            </a:r>
            <a:endParaRPr lang="zh-CN" sz="2000" dirty="0">
              <a:solidFill>
                <a:srgbClr val="AE0E16"/>
              </a:solidFill>
              <a:latin typeface="微软雅黑" panose="020B0503020204020204" pitchFamily="34" charset="-122"/>
              <a:ea typeface="微软雅黑" panose="020B0503020204020204" pitchFamily="34" charset="-122"/>
            </a:endParaRPr>
          </a:p>
        </p:txBody>
      </p:sp>
      <p:sp>
        <p:nvSpPr>
          <p:cNvPr id="6" name="Text Placeholder 12"/>
          <p:cNvSpPr txBox="1"/>
          <p:nvPr/>
        </p:nvSpPr>
        <p:spPr>
          <a:xfrm>
            <a:off x="1979712" y="1563929"/>
            <a:ext cx="5400600" cy="1007821"/>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7000" dirty="0">
                <a:solidFill>
                  <a:srgbClr val="AE0E16"/>
                </a:solidFill>
                <a:latin typeface="李旭科书法" pitchFamily="2" charset="-122"/>
                <a:ea typeface="李旭科书法" pitchFamily="2" charset="-122"/>
              </a:rPr>
              <a:t>抗美援朝精神</a:t>
            </a:r>
            <a:endParaRPr lang="en-GB" sz="7000" dirty="0">
              <a:solidFill>
                <a:srgbClr val="AE0E16"/>
              </a:solidFill>
              <a:latin typeface="李旭科书法" pitchFamily="2" charset="-122"/>
              <a:ea typeface="李旭科书法" pitchFamily="2" charset="-122"/>
            </a:endParaRPr>
          </a:p>
        </p:txBody>
      </p:sp>
      <p:sp>
        <p:nvSpPr>
          <p:cNvPr id="7" name="Freeform 5"/>
          <p:cNvSpPr/>
          <p:nvPr/>
        </p:nvSpPr>
        <p:spPr bwMode="auto">
          <a:xfrm>
            <a:off x="755576" y="627162"/>
            <a:ext cx="1152128" cy="1174943"/>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lstStyle/>
          <a:p>
            <a:endParaRPr lang="zh-CN" altLang="en-US"/>
          </a:p>
        </p:txBody>
      </p:sp>
      <p:sp>
        <p:nvSpPr>
          <p:cNvPr id="8" name="Text Placeholder 12"/>
          <p:cNvSpPr txBox="1"/>
          <p:nvPr/>
        </p:nvSpPr>
        <p:spPr>
          <a:xfrm>
            <a:off x="3816584" y="3507601"/>
            <a:ext cx="1728192" cy="515069"/>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500" dirty="0">
                <a:solidFill>
                  <a:srgbClr val="AE0E16"/>
                </a:solidFill>
                <a:latin typeface="微软雅黑" panose="020B0503020204020204" pitchFamily="34" charset="-122"/>
                <a:ea typeface="微软雅黑" panose="020B0503020204020204" pitchFamily="34" charset="-122"/>
              </a:rPr>
              <a:t>—</a:t>
            </a:r>
            <a:r>
              <a:rPr lang="en-US" sz="1500" dirty="0">
                <a:solidFill>
                  <a:srgbClr val="AE0E16"/>
                </a:solidFill>
                <a:latin typeface="微软雅黑" panose="020B0503020204020204" pitchFamily="34" charset="-122"/>
                <a:ea typeface="微软雅黑" panose="020B0503020204020204" pitchFamily="34" charset="-122"/>
              </a:rPr>
              <a:t>1950-1953</a:t>
            </a:r>
            <a:r>
              <a:rPr lang="en-US" altLang="zh-CN" sz="1500" dirty="0">
                <a:solidFill>
                  <a:srgbClr val="AE0E16"/>
                </a:solidFill>
                <a:latin typeface="微软雅黑" panose="020B0503020204020204" pitchFamily="34" charset="-122"/>
                <a:ea typeface="微软雅黑" panose="020B0503020204020204" pitchFamily="34" charset="-122"/>
              </a:rPr>
              <a:t> —</a:t>
            </a:r>
            <a:endParaRPr lang="en-GB" sz="1500" dirty="0">
              <a:solidFill>
                <a:srgbClr val="AE0E1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2" presetClass="entr" presetSubtype="1" decel="60000" fill="hold" grpId="0" nodeType="withEffect">
                                  <p:stCondLst>
                                    <p:cond delay="4000"/>
                                  </p:stCondLst>
                                  <p:iterate type="lt">
                                    <p:tmPct val="20000"/>
                                  </p:iterate>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5" presetID="2" presetClass="entr" presetSubtype="2" decel="30000" fill="hold" grpId="0" nodeType="withEffect">
                                  <p:stCondLst>
                                    <p:cond delay="5500"/>
                                  </p:stCondLst>
                                  <p:iterate type="lt">
                                    <p:tmPct val="20000"/>
                                  </p:iterate>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8" dur="1000" fill="hold"/>
                                        <p:tgtEl>
                                          <p:spTgt spid="5">
                                            <p:txEl>
                                              <p:pRg st="0" end="0"/>
                                            </p:txEl>
                                          </p:spTgt>
                                        </p:tgtEl>
                                        <p:attrNameLst>
                                          <p:attrName>ppt_y</p:attrName>
                                        </p:attrNameLst>
                                      </p:cBhvr>
                                      <p:tavLst>
                                        <p:tav tm="0">
                                          <p:val>
                                            <p:strVal val="#ppt_y"/>
                                          </p:val>
                                        </p:tav>
                                        <p:tav tm="100000">
                                          <p:val>
                                            <p:strVal val="#ppt_y"/>
                                          </p:val>
                                        </p:tav>
                                      </p:tavLst>
                                    </p:anim>
                                  </p:childTnLst>
                                </p:cTn>
                              </p:par>
                              <p:par>
                                <p:cTn id="19" presetID="41" presetClass="entr" presetSubtype="0" fill="hold" grpId="0" nodeType="withEffect">
                                  <p:stCondLst>
                                    <p:cond delay="9000"/>
                                  </p:stCondLst>
                                  <p:iterate type="lt">
                                    <p:tmPct val="20000"/>
                                  </p:iterate>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p:cTn id="21" dur="20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20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23" dur="20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20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2000" tmFilter="0,0; .5, 1; 1, 1"/>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7" grpId="0" animBg="1"/>
      <p:bldP spid="8"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3810" y="0"/>
            <a:ext cx="9144000" cy="5102860"/>
          </a:xfrm>
          <a:prstGeom prst="rect">
            <a:avLst/>
          </a:prstGeom>
        </p:spPr>
      </p:pic>
      <p:sp>
        <p:nvSpPr>
          <p:cNvPr id="24" name="Aitds3"/>
          <p:cNvSpPr/>
          <p:nvPr/>
        </p:nvSpPr>
        <p:spPr>
          <a:xfrm>
            <a:off x="3521075" y="137795"/>
            <a:ext cx="2101850" cy="398780"/>
          </a:xfrm>
          <a:prstGeom prst="rect">
            <a:avLst/>
          </a:prstGeom>
          <a:solidFill>
            <a:srgbClr val="C00000">
              <a:alpha val="92000"/>
            </a:srgbClr>
          </a:solidFill>
          <a:ln>
            <a:solidFill>
              <a:srgbClr val="C00000"/>
            </a:solidFill>
          </a:ln>
          <a:effectLst>
            <a:outerShdw blurRad="50800" dist="50800" algn="ctr" rotWithShape="0">
              <a:srgbClr val="000000">
                <a:alpha val="43000"/>
              </a:srgbClr>
            </a:outerShdw>
            <a:softEdge rad="12700"/>
          </a:effectLst>
        </p:spPr>
        <p:txBody>
          <a:bodyPr wrap="square">
            <a:spAutoFit/>
          </a:bodyPr>
          <a:p>
            <a:pPr algn="dist" defTabSz="914400"/>
            <a:r>
              <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rPr>
              <a:t>抗美援朝时间轴</a:t>
            </a:r>
            <a:endPar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endParaRPr>
          </a:p>
        </p:txBody>
      </p:sp>
      <p:sp>
        <p:nvSpPr>
          <p:cNvPr id="3" name="Aitds2"/>
          <p:cNvSpPr/>
          <p:nvPr/>
        </p:nvSpPr>
        <p:spPr>
          <a:xfrm>
            <a:off x="125095" y="586740"/>
            <a:ext cx="8856980" cy="4267200"/>
          </a:xfrm>
          <a:prstGeom prst="rect">
            <a:avLst/>
          </a:prstGeom>
          <a:noFill/>
          <a:ln w="28575" cap="flat" cmpd="thickThin" algn="ctr">
            <a:solidFill>
              <a:srgbClr val="C00000"/>
            </a:solidFill>
            <a:prstDash val="sysDash"/>
          </a:ln>
          <a:effectLst/>
        </p:spPr>
        <p:txBody>
          <a:bodyPr rtlCol="0" anchor="ctr"/>
          <a:p>
            <a:pPr algn="ctr" fontAlgn="base">
              <a:spcBef>
                <a:spcPct val="0"/>
              </a:spcBef>
              <a:spcAft>
                <a:spcPct val="0"/>
              </a:spcAft>
              <a:defRPr/>
            </a:pPr>
            <a:endParaRPr lang="zh-CN" altLang="en-US" sz="4000" b="1" kern="0" dirty="0">
              <a:solidFill>
                <a:srgbClr val="FFFDFB"/>
              </a:solidFill>
              <a:latin typeface="+mn-ea"/>
              <a:cs typeface="阿里巴巴普惠体" panose="00020600040101010101" pitchFamily="18" charset="-122"/>
              <a:sym typeface="阿里巴巴普惠体" panose="00020600040101010101" pitchFamily="18" charset="-122"/>
            </a:endParaRPr>
          </a:p>
        </p:txBody>
      </p:sp>
      <p:pic>
        <p:nvPicPr>
          <p:cNvPr id="6" name="图片 5"/>
          <p:cNvPicPr>
            <a:picLocks noChangeAspect="1"/>
          </p:cNvPicPr>
          <p:nvPr/>
        </p:nvPicPr>
        <p:blipFill>
          <a:blip r:embed="rId2"/>
          <a:stretch>
            <a:fillRect/>
          </a:stretch>
        </p:blipFill>
        <p:spPr>
          <a:xfrm>
            <a:off x="154940" y="631825"/>
            <a:ext cx="8775065" cy="4425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78155" y="796925"/>
            <a:ext cx="5401945" cy="2887980"/>
          </a:xfrm>
          <a:prstGeom prst="rect">
            <a:avLst/>
          </a:prstGeom>
        </p:spPr>
      </p:pic>
      <p:grpSp>
        <p:nvGrpSpPr>
          <p:cNvPr id="3" name="组合 2"/>
          <p:cNvGrpSpPr/>
          <p:nvPr/>
        </p:nvGrpSpPr>
        <p:grpSpPr>
          <a:xfrm>
            <a:off x="351249" y="787977"/>
            <a:ext cx="8596536" cy="3558508"/>
            <a:chOff x="61" y="1770"/>
            <a:chExt cx="19139" cy="8003"/>
          </a:xfrm>
        </p:grpSpPr>
        <p:sp>
          <p:nvSpPr>
            <p:cNvPr id="8" name="文本框 7"/>
            <p:cNvSpPr txBox="1"/>
            <p:nvPr/>
          </p:nvSpPr>
          <p:spPr>
            <a:xfrm>
              <a:off x="61" y="8461"/>
              <a:ext cx="16915" cy="1312"/>
            </a:xfrm>
            <a:prstGeom prst="rect">
              <a:avLst/>
            </a:prstGeom>
            <a:noFill/>
          </p:spPr>
          <p:txBody>
            <a:bodyPr wrap="square" rtlCol="0">
              <a:spAutoFit/>
            </a:bodyPr>
            <a:p>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rPr>
                <a:t>1950年6月25日拂晓，南朝鲜李承晚军队越过三八线向北进攻，对朝鲜民主主义人民共和国发动突然袭击，北朝鲜人民奋起抵抗，朝鲜战争爆发。</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0" y="1770"/>
              <a:ext cx="10080" cy="6515"/>
            </a:xfrm>
            <a:prstGeom prst="rect">
              <a:avLst/>
            </a:prstGeom>
            <a:effectLst>
              <a:outerShdw blurRad="50800" dist="38100" dir="2700000" algn="tl" rotWithShape="0">
                <a:prstClr val="black">
                  <a:alpha val="40000"/>
                </a:prstClr>
              </a:outerShdw>
              <a:softEdge rad="63500"/>
            </a:effectLst>
          </p:spPr>
        </p:pic>
      </p:grpSp>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254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667385" y="843280"/>
            <a:ext cx="8097520" cy="3564242"/>
            <a:chOff x="0" y="1951"/>
            <a:chExt cx="19200" cy="7834"/>
          </a:xfrm>
        </p:grpSpPr>
        <p:pic>
          <p:nvPicPr>
            <p:cNvPr id="7" name="图片 6"/>
            <p:cNvPicPr>
              <a:picLocks noChangeAspect="1"/>
            </p:cNvPicPr>
            <p:nvPr/>
          </p:nvPicPr>
          <p:blipFill>
            <a:blip r:embed="rId2"/>
            <a:stretch>
              <a:fillRect/>
            </a:stretch>
          </p:blipFill>
          <p:spPr>
            <a:xfrm>
              <a:off x="0" y="1951"/>
              <a:ext cx="9600" cy="5907"/>
            </a:xfrm>
            <a:prstGeom prst="rect">
              <a:avLst/>
            </a:prstGeom>
            <a:solidFill>
              <a:schemeClr val="bg1"/>
            </a:solidFill>
            <a:effectLst>
              <a:outerShdw blurRad="50800" dist="38100" dir="2700000" algn="tl" rotWithShape="0">
                <a:prstClr val="black">
                  <a:alpha val="40000"/>
                </a:prstClr>
              </a:outerShdw>
              <a:softEdge rad="63500"/>
            </a:effectLst>
          </p:spPr>
        </p:pic>
        <p:sp>
          <p:nvSpPr>
            <p:cNvPr id="6" name="文本框 5"/>
            <p:cNvSpPr txBox="1"/>
            <p:nvPr/>
          </p:nvSpPr>
          <p:spPr>
            <a:xfrm>
              <a:off x="224" y="7961"/>
              <a:ext cx="18307" cy="1824"/>
            </a:xfrm>
            <a:prstGeom prst="rect">
              <a:avLst/>
            </a:prstGeom>
            <a:noFill/>
            <a:effectLst/>
          </p:spPr>
          <p:txBody>
            <a:bodyPr wrap="square" rtlCol="0">
              <a:spAutoFit/>
            </a:bodyPr>
            <a:p>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rPr>
                <a:t>1950年9月15</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rPr>
                <a:t>日，联合国军对被陷入重围的朝鲜南部发动攻势，在仁川大胆登陆，奇袭朝鲜军队。</a:t>
              </a:r>
              <a:endParaRPr lang="zh-CN" altLang="en-US" sz="1600" dirty="0">
                <a:solidFill>
                  <a:srgbClr val="000000"/>
                </a:solidFill>
                <a:latin typeface="思源黑体 CN Normal" panose="020B0400000000000000" pitchFamily="34" charset="-122"/>
                <a:ea typeface="思源黑体 CN Normal" panose="020B0400000000000000" pitchFamily="34" charset="-122"/>
                <a:cs typeface="+mn-ea"/>
              </a:endParaRPr>
            </a:p>
            <a:p>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rPr>
                <a:t>1950年10月4日，美机轰炸朝鲜大同江两岸。朝鲜战争战火烧到了鸭绿江边。</a:t>
              </a:r>
              <a:endParaRPr lang="zh-CN" altLang="en-US" sz="1600" dirty="0">
                <a:solidFill>
                  <a:srgbClr val="000000"/>
                </a:solidFill>
                <a:latin typeface="思源黑体 CN Normal" panose="020B0400000000000000" pitchFamily="34" charset="-122"/>
                <a:ea typeface="思源黑体 CN Normal" panose="020B0400000000000000" pitchFamily="34" charset="-122"/>
                <a:cs typeface="+mn-ea"/>
              </a:endParaRPr>
            </a:p>
          </p:txBody>
        </p:sp>
        <p:pic>
          <p:nvPicPr>
            <p:cNvPr id="10" name="图片 9"/>
            <p:cNvPicPr>
              <a:picLocks noChangeAspect="1"/>
            </p:cNvPicPr>
            <p:nvPr/>
          </p:nvPicPr>
          <p:blipFill>
            <a:blip r:embed="rId3"/>
            <a:stretch>
              <a:fillRect/>
            </a:stretch>
          </p:blipFill>
          <p:spPr>
            <a:xfrm>
              <a:off x="9600" y="1951"/>
              <a:ext cx="9600" cy="5922"/>
            </a:xfrm>
            <a:prstGeom prst="rect">
              <a:avLst/>
            </a:prstGeom>
            <a:solidFill>
              <a:schemeClr val="bg1"/>
            </a:solidFill>
            <a:effectLst>
              <a:outerShdw blurRad="50800" dist="38100" dir="2700000" algn="tl" rotWithShape="0">
                <a:prstClr val="black">
                  <a:alpha val="40000"/>
                </a:prstClr>
              </a:outerShdw>
              <a:softEdge rad="63500"/>
            </a:effectLst>
          </p:spPr>
        </p:pic>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6" name="图片 5"/>
          <p:cNvPicPr>
            <a:picLocks noChangeAspect="1"/>
          </p:cNvPicPr>
          <p:nvPr/>
        </p:nvPicPr>
        <p:blipFill>
          <a:blip r:embed="rId2"/>
          <a:stretch>
            <a:fillRect/>
          </a:stretch>
        </p:blipFill>
        <p:spPr>
          <a:xfrm>
            <a:off x="540385" y="850900"/>
            <a:ext cx="5787390" cy="2844800"/>
          </a:xfrm>
          <a:prstGeom prst="rect">
            <a:avLst/>
          </a:prstGeom>
        </p:spPr>
      </p:pic>
      <p:grpSp>
        <p:nvGrpSpPr>
          <p:cNvPr id="8" name="组合 7"/>
          <p:cNvGrpSpPr/>
          <p:nvPr/>
        </p:nvGrpSpPr>
        <p:grpSpPr>
          <a:xfrm>
            <a:off x="540456" y="266068"/>
            <a:ext cx="8422599" cy="4199300"/>
            <a:chOff x="334" y="460"/>
            <a:chExt cx="19421" cy="9512"/>
          </a:xfrm>
        </p:grpSpPr>
        <p:pic>
          <p:nvPicPr>
            <p:cNvPr id="2" name="图片 1"/>
            <p:cNvPicPr>
              <a:picLocks noChangeAspect="1"/>
            </p:cNvPicPr>
            <p:nvPr/>
          </p:nvPicPr>
          <p:blipFill>
            <a:blip r:embed="rId3"/>
            <a:stretch>
              <a:fillRect/>
            </a:stretch>
          </p:blipFill>
          <p:spPr>
            <a:xfrm>
              <a:off x="9600" y="1946"/>
              <a:ext cx="9600" cy="5805"/>
            </a:xfrm>
            <a:prstGeom prst="rect">
              <a:avLst/>
            </a:prstGeom>
            <a:solidFill>
              <a:schemeClr val="bg1"/>
            </a:solidFill>
            <a:effectLst>
              <a:outerShdw blurRad="50800" dist="38100" dir="2700000" algn="tl" rotWithShape="0">
                <a:prstClr val="black">
                  <a:alpha val="40000"/>
                </a:prstClr>
              </a:outerShdw>
              <a:softEdge rad="63500"/>
            </a:effectLst>
          </p:spPr>
        </p:pic>
        <p:pic>
          <p:nvPicPr>
            <p:cNvPr id="3" name="图片 2"/>
            <p:cNvPicPr>
              <a:picLocks noChangeAspect="1"/>
            </p:cNvPicPr>
            <p:nvPr/>
          </p:nvPicPr>
          <p:blipFill>
            <a:blip r:embed="rId4"/>
            <a:stretch>
              <a:fillRect/>
            </a:stretch>
          </p:blipFill>
          <p:spPr>
            <a:xfrm rot="16200000">
              <a:off x="13701" y="-1016"/>
              <a:ext cx="4578" cy="7530"/>
            </a:xfrm>
            <a:prstGeom prst="rect">
              <a:avLst/>
            </a:prstGeom>
            <a:solidFill>
              <a:schemeClr val="bg1"/>
            </a:solidFill>
            <a:effectLst>
              <a:outerShdw blurRad="50800" dist="38100" dir="2700000" algn="tl" rotWithShape="0">
                <a:prstClr val="black">
                  <a:alpha val="40000"/>
                </a:prstClr>
              </a:outerShdw>
              <a:softEdge rad="63500"/>
            </a:effectLst>
          </p:spPr>
        </p:pic>
        <p:sp>
          <p:nvSpPr>
            <p:cNvPr id="4" name="文本框 3"/>
            <p:cNvSpPr txBox="1"/>
            <p:nvPr/>
          </p:nvSpPr>
          <p:spPr>
            <a:xfrm>
              <a:off x="334" y="8092"/>
              <a:ext cx="18619" cy="1880"/>
            </a:xfrm>
            <a:prstGeom prst="rect">
              <a:avLst/>
            </a:prstGeom>
            <a:noFill/>
            <a:effectLst/>
          </p:spPr>
          <p:txBody>
            <a:bodyPr wrap="square" rtlCol="0">
              <a:spAutoFit/>
            </a:bodyPr>
            <a:p>
              <a:pPr algn="l">
                <a:buClrTx/>
                <a:buSzTx/>
                <a:buNone/>
              </a:pP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rPr>
                <a:t>1950年10月8日，中共中央政治局根据朝鲜民主主义人民共和国的请求和祖国安全的需要，作出了抗美援朝保家卫国的战略决策，10月19日，按照毛泽东主席的命令，志愿军出发开赴朝鲜。</a:t>
              </a:r>
              <a:endParaRPr lang="zh-CN" altLang="en-US" sz="1600" dirty="0">
                <a:solidFill>
                  <a:srgbClr val="000000"/>
                </a:solidFill>
                <a:latin typeface="思源黑体 CN Normal" panose="020B0400000000000000" pitchFamily="34" charset="-122"/>
                <a:ea typeface="思源黑体 CN Normal" panose="020B0400000000000000"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430530" y="734695"/>
            <a:ext cx="5273040" cy="2774315"/>
          </a:xfrm>
          <a:prstGeom prst="rect">
            <a:avLst/>
          </a:prstGeom>
          <a:solidFill>
            <a:schemeClr val="bg1"/>
          </a:solidFill>
          <a:effectLst>
            <a:outerShdw blurRad="50800" dist="38100" dir="2700000" algn="tl" rotWithShape="0">
              <a:prstClr val="black">
                <a:alpha val="40000"/>
              </a:prstClr>
            </a:outerShdw>
            <a:softEdge rad="63500"/>
          </a:effectLst>
        </p:spPr>
      </p:pic>
      <p:grpSp>
        <p:nvGrpSpPr>
          <p:cNvPr id="10" name="组合 9"/>
          <p:cNvGrpSpPr/>
          <p:nvPr/>
        </p:nvGrpSpPr>
        <p:grpSpPr>
          <a:xfrm>
            <a:off x="490914" y="895350"/>
            <a:ext cx="8162866" cy="3443441"/>
            <a:chOff x="388" y="1944"/>
            <a:chExt cx="18958" cy="8244"/>
          </a:xfrm>
        </p:grpSpPr>
        <p:sp>
          <p:nvSpPr>
            <p:cNvPr id="7" name="文本框 6"/>
            <p:cNvSpPr txBox="1"/>
            <p:nvPr/>
          </p:nvSpPr>
          <p:spPr>
            <a:xfrm>
              <a:off x="388" y="8201"/>
              <a:ext cx="18958" cy="1987"/>
            </a:xfrm>
            <a:prstGeom prst="rect">
              <a:avLst/>
            </a:prstGeom>
            <a:noFill/>
            <a:effectLst/>
          </p:spPr>
          <p:txBody>
            <a:bodyPr wrap="square" rtlCol="0">
              <a:spAutoFit/>
            </a:bodyPr>
            <a:p>
              <a:pPr lvl="0" algn="l">
                <a:buClrTx/>
                <a:buSzTx/>
                <a:buFontTx/>
              </a:pP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1950年10月25日～11月5日，第一次战役打响。志愿军在朝中边境及其附近地区，对美国为首的“联合国军”及其指挥的南朝鲜（韩国）军突然发起进攻。此次战役也是是中国人民志愿军入朝后进行的首次作战。</a:t>
              </a:r>
              <a:endPar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endParaRPr>
            </a:p>
          </p:txBody>
        </p:sp>
        <p:pic>
          <p:nvPicPr>
            <p:cNvPr id="9" name="图片 8"/>
            <p:cNvPicPr>
              <a:picLocks noChangeAspect="1"/>
            </p:cNvPicPr>
            <p:nvPr/>
          </p:nvPicPr>
          <p:blipFill>
            <a:blip r:embed="rId3"/>
            <a:stretch>
              <a:fillRect/>
            </a:stretch>
          </p:blipFill>
          <p:spPr>
            <a:xfrm>
              <a:off x="9540" y="1944"/>
              <a:ext cx="9660" cy="6005"/>
            </a:xfrm>
            <a:prstGeom prst="rect">
              <a:avLst/>
            </a:prstGeom>
            <a:solidFill>
              <a:schemeClr val="bg1"/>
            </a:solidFill>
            <a:effectLst>
              <a:outerShdw blurRad="50800" dist="38100" dir="2700000" algn="tl" rotWithShape="0">
                <a:prstClr val="black">
                  <a:alpha val="40000"/>
                </a:prstClr>
              </a:outerShdw>
              <a:softEdge rad="63500"/>
            </a:effectLst>
          </p:spPr>
        </p:pic>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grpSp>
        <p:nvGrpSpPr>
          <p:cNvPr id="16" name="组合 15"/>
          <p:cNvGrpSpPr/>
          <p:nvPr/>
        </p:nvGrpSpPr>
        <p:grpSpPr>
          <a:xfrm>
            <a:off x="691515" y="257810"/>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260985" y="742950"/>
            <a:ext cx="5967730" cy="2877820"/>
          </a:xfrm>
          <a:prstGeom prst="rect">
            <a:avLst/>
          </a:prstGeom>
        </p:spPr>
      </p:pic>
      <p:grpSp>
        <p:nvGrpSpPr>
          <p:cNvPr id="10" name="组合 9"/>
          <p:cNvGrpSpPr/>
          <p:nvPr/>
        </p:nvGrpSpPr>
        <p:grpSpPr>
          <a:xfrm>
            <a:off x="465019" y="779780"/>
            <a:ext cx="8371006" cy="3627601"/>
            <a:chOff x="86" y="2025"/>
            <a:chExt cx="19114" cy="7246"/>
          </a:xfrm>
        </p:grpSpPr>
        <p:pic>
          <p:nvPicPr>
            <p:cNvPr id="7" name="图片 6"/>
            <p:cNvPicPr>
              <a:picLocks noChangeAspect="1"/>
            </p:cNvPicPr>
            <p:nvPr/>
          </p:nvPicPr>
          <p:blipFill>
            <a:blip r:embed="rId3"/>
            <a:stretch>
              <a:fillRect/>
            </a:stretch>
          </p:blipFill>
          <p:spPr>
            <a:xfrm>
              <a:off x="9353" y="2025"/>
              <a:ext cx="9847" cy="5313"/>
            </a:xfrm>
            <a:prstGeom prst="rect">
              <a:avLst/>
            </a:prstGeom>
            <a:solidFill>
              <a:schemeClr val="bg1"/>
            </a:solidFill>
            <a:effectLst>
              <a:outerShdw blurRad="50800" dist="38100" dir="2700000" algn="tl" rotWithShape="0">
                <a:prstClr val="black">
                  <a:alpha val="40000"/>
                </a:prstClr>
              </a:outerShdw>
              <a:softEdge rad="63500"/>
            </a:effectLst>
          </p:spPr>
        </p:pic>
        <p:sp>
          <p:nvSpPr>
            <p:cNvPr id="9" name="文本框 8"/>
            <p:cNvSpPr txBox="1"/>
            <p:nvPr/>
          </p:nvSpPr>
          <p:spPr>
            <a:xfrm>
              <a:off x="86" y="7613"/>
              <a:ext cx="18492" cy="1658"/>
            </a:xfrm>
            <a:prstGeom prst="rect">
              <a:avLst/>
            </a:prstGeom>
            <a:noFill/>
            <a:effectLst/>
          </p:spPr>
          <p:txBody>
            <a:bodyPr wrap="square" rtlCol="0">
              <a:spAutoFit/>
            </a:bodyPr>
            <a:p>
              <a:pPr lvl="0" algn="l">
                <a:buClrTx/>
                <a:buSzTx/>
                <a:buFontTx/>
              </a:pP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1950</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11</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25</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日，第二次战役打响，志愿军第</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13</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兵团于清川江战役攻击并击退南韩军队第二集团，然后击退美军第</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2</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12</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6</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日，中朝军队收复平壤，并把联军赶回到三八线附近，初步扭转了朝鲜的战局。</a:t>
              </a:r>
              <a:endPar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280670" y="805815"/>
            <a:ext cx="5789295" cy="2745105"/>
          </a:xfrm>
          <a:prstGeom prst="rect">
            <a:avLst/>
          </a:prstGeom>
        </p:spPr>
      </p:pic>
      <p:grpSp>
        <p:nvGrpSpPr>
          <p:cNvPr id="10" name="组合 9"/>
          <p:cNvGrpSpPr/>
          <p:nvPr/>
        </p:nvGrpSpPr>
        <p:grpSpPr>
          <a:xfrm>
            <a:off x="475071" y="915035"/>
            <a:ext cx="7950744" cy="3457194"/>
            <a:chOff x="190" y="1971"/>
            <a:chExt cx="19010" cy="7805"/>
          </a:xfrm>
        </p:grpSpPr>
        <p:pic>
          <p:nvPicPr>
            <p:cNvPr id="6" name="图片 5"/>
            <p:cNvPicPr>
              <a:picLocks noChangeAspect="1"/>
            </p:cNvPicPr>
            <p:nvPr/>
          </p:nvPicPr>
          <p:blipFill>
            <a:blip r:embed="rId3"/>
            <a:stretch>
              <a:fillRect/>
            </a:stretch>
          </p:blipFill>
          <p:spPr>
            <a:xfrm>
              <a:off x="9600" y="1971"/>
              <a:ext cx="9600" cy="5706"/>
            </a:xfrm>
            <a:prstGeom prst="rect">
              <a:avLst/>
            </a:prstGeom>
            <a:solidFill>
              <a:schemeClr val="bg1"/>
            </a:solidFill>
            <a:effectLst>
              <a:outerShdw blurRad="50800" dist="38100" dir="2700000" algn="tl" rotWithShape="0">
                <a:prstClr val="black">
                  <a:alpha val="40000"/>
                </a:prstClr>
              </a:outerShdw>
              <a:softEdge rad="63500"/>
            </a:effectLst>
          </p:spPr>
        </p:pic>
        <p:sp>
          <p:nvSpPr>
            <p:cNvPr id="9" name="文本框 8"/>
            <p:cNvSpPr txBox="1"/>
            <p:nvPr/>
          </p:nvSpPr>
          <p:spPr>
            <a:xfrm>
              <a:off x="190" y="7902"/>
              <a:ext cx="18573" cy="1874"/>
            </a:xfrm>
            <a:prstGeom prst="rect">
              <a:avLst/>
            </a:prstGeom>
            <a:noFill/>
            <a:effectLst/>
          </p:spPr>
          <p:txBody>
            <a:bodyPr wrap="square" rtlCol="0">
              <a:spAutoFit/>
            </a:bodyPr>
            <a:p>
              <a:pPr lvl="0" algn="l">
                <a:buClrTx/>
                <a:buSzTx/>
                <a:buFontTx/>
              </a:pP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1950</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12</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31</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日，中朝联军发起第三次战役。</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1951</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4</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日，中朝方面占领汉城，至</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8</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日战役结束时，美军和南朝鲜军已被迫退到北纬三十七度线附近。</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1951</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1</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8</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rPr>
                <a:t>日，朝鲜人民军攻克仁川港。</a:t>
              </a:r>
              <a:endPar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95605" y="920750"/>
            <a:ext cx="7986395" cy="3424213"/>
            <a:chOff x="0" y="1922"/>
            <a:chExt cx="18689" cy="6852"/>
          </a:xfrm>
        </p:grpSpPr>
        <p:pic>
          <p:nvPicPr>
            <p:cNvPr id="3" name="图片 2"/>
            <p:cNvPicPr>
              <a:picLocks noChangeAspect="1"/>
            </p:cNvPicPr>
            <p:nvPr/>
          </p:nvPicPr>
          <p:blipFill>
            <a:blip r:embed="rId2"/>
            <a:stretch>
              <a:fillRect/>
            </a:stretch>
          </p:blipFill>
          <p:spPr>
            <a:xfrm rot="16200000">
              <a:off x="1657" y="269"/>
              <a:ext cx="5534" cy="8848"/>
            </a:xfrm>
            <a:prstGeom prst="rect">
              <a:avLst/>
            </a:prstGeom>
            <a:solidFill>
              <a:schemeClr val="bg1"/>
            </a:solidFill>
            <a:effectLst>
              <a:outerShdw blurRad="50800" dist="38100" dir="2700000" algn="tl" rotWithShape="0">
                <a:prstClr val="black">
                  <a:alpha val="40000"/>
                </a:prstClr>
              </a:outerShdw>
              <a:softEdge rad="63500"/>
            </a:effectLst>
          </p:spPr>
        </p:pic>
        <p:pic>
          <p:nvPicPr>
            <p:cNvPr id="4" name="图片 3"/>
            <p:cNvPicPr>
              <a:picLocks noChangeAspect="1"/>
            </p:cNvPicPr>
            <p:nvPr/>
          </p:nvPicPr>
          <p:blipFill>
            <a:blip r:embed="rId3"/>
            <a:stretch>
              <a:fillRect/>
            </a:stretch>
          </p:blipFill>
          <p:spPr>
            <a:xfrm>
              <a:off x="9100" y="1922"/>
              <a:ext cx="9589" cy="5537"/>
            </a:xfrm>
            <a:prstGeom prst="rect">
              <a:avLst/>
            </a:prstGeom>
            <a:solidFill>
              <a:schemeClr val="bg1"/>
            </a:solidFill>
            <a:effectLst>
              <a:outerShdw blurRad="50800" dist="38100" dir="2700000" algn="tl" rotWithShape="0">
                <a:prstClr val="black">
                  <a:alpha val="40000"/>
                </a:prstClr>
              </a:outerShdw>
              <a:softEdge rad="63500"/>
            </a:effectLst>
          </p:spPr>
        </p:pic>
        <p:sp>
          <p:nvSpPr>
            <p:cNvPr id="2" name="文本框 1"/>
            <p:cNvSpPr txBox="1"/>
            <p:nvPr/>
          </p:nvSpPr>
          <p:spPr>
            <a:xfrm>
              <a:off x="183" y="7606"/>
              <a:ext cx="18157" cy="1168"/>
            </a:xfrm>
            <a:prstGeom prst="rect">
              <a:avLst/>
            </a:prstGeom>
            <a:noFill/>
            <a:effectLst/>
          </p:spPr>
          <p:txBody>
            <a:bodyPr wrap="square" rtlCol="0">
              <a:spAutoFit/>
            </a:bodyPr>
            <a:p>
              <a:pPr lvl="0" algn="l">
                <a:buClrTx/>
                <a:buSzTx/>
                <a:buFontTx/>
              </a:pP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1951</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7</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10</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日，朝鲜战争开始了长达两年之久的军事斗争与外交斗争交织进行的边打边谈的局面，抗美援朝战争进入第二阶段。</a:t>
              </a:r>
              <a:endPar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6" name="图片 5"/>
          <p:cNvPicPr>
            <a:picLocks noChangeAspect="1"/>
          </p:cNvPicPr>
          <p:nvPr/>
        </p:nvPicPr>
        <p:blipFill>
          <a:blip r:embed="rId2"/>
          <a:stretch>
            <a:fillRect/>
          </a:stretch>
        </p:blipFill>
        <p:spPr>
          <a:xfrm>
            <a:off x="3079750" y="734695"/>
            <a:ext cx="5894705" cy="2881630"/>
          </a:xfrm>
          <a:prstGeom prst="rect">
            <a:avLst/>
          </a:prstGeom>
        </p:spPr>
      </p:pic>
      <p:grpSp>
        <p:nvGrpSpPr>
          <p:cNvPr id="4" name="组合 3"/>
          <p:cNvGrpSpPr/>
          <p:nvPr/>
        </p:nvGrpSpPr>
        <p:grpSpPr>
          <a:xfrm>
            <a:off x="131613" y="863081"/>
            <a:ext cx="8370761" cy="3351357"/>
            <a:chOff x="-107" y="1775"/>
            <a:chExt cx="18624" cy="7473"/>
          </a:xfrm>
        </p:grpSpPr>
        <p:pic>
          <p:nvPicPr>
            <p:cNvPr id="2" name="图片 1"/>
            <p:cNvPicPr>
              <a:picLocks noChangeAspect="1"/>
            </p:cNvPicPr>
            <p:nvPr/>
          </p:nvPicPr>
          <p:blipFill>
            <a:blip r:embed="rId3"/>
            <a:stretch>
              <a:fillRect/>
            </a:stretch>
          </p:blipFill>
          <p:spPr>
            <a:xfrm>
              <a:off x="-107" y="1775"/>
              <a:ext cx="9786" cy="5852"/>
            </a:xfrm>
            <a:prstGeom prst="rect">
              <a:avLst/>
            </a:prstGeom>
            <a:solidFill>
              <a:schemeClr val="bg1"/>
            </a:solidFill>
            <a:effectLst>
              <a:outerShdw blurRad="50800" dist="38100" dir="2700000" algn="tl" rotWithShape="0">
                <a:prstClr val="black">
                  <a:alpha val="40000"/>
                </a:prstClr>
              </a:outerShdw>
              <a:softEdge rad="63500"/>
            </a:effectLst>
          </p:spPr>
        </p:pic>
        <p:sp>
          <p:nvSpPr>
            <p:cNvPr id="13" name="文本框 12"/>
            <p:cNvSpPr txBox="1"/>
            <p:nvPr/>
          </p:nvSpPr>
          <p:spPr>
            <a:xfrm>
              <a:off x="307" y="7947"/>
              <a:ext cx="18210" cy="1301"/>
            </a:xfrm>
            <a:prstGeom prst="rect">
              <a:avLst/>
            </a:prstGeom>
            <a:noFill/>
            <a:effectLst/>
          </p:spPr>
          <p:txBody>
            <a:bodyPr wrap="square" rtlCol="0">
              <a:spAutoFit/>
            </a:bodyPr>
            <a:p>
              <a:pPr lvl="0" algn="l">
                <a:buClrTx/>
                <a:buSzTx/>
                <a:buFontTx/>
              </a:pP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1952</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10</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14</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日，上甘岭战役打响。 </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1953</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7</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13</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日，志愿军发起的金城战役，是抗美援朝战争的最后一次战役，收复阵地</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160</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余平方公里，有力地配合了停战谈判。</a:t>
              </a:r>
              <a:endPar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6" name="图片 5"/>
          <p:cNvPicPr>
            <a:picLocks noChangeAspect="1"/>
          </p:cNvPicPr>
          <p:nvPr/>
        </p:nvPicPr>
        <p:blipFill>
          <a:blip r:embed="rId2"/>
          <a:stretch>
            <a:fillRect/>
          </a:stretch>
        </p:blipFill>
        <p:spPr>
          <a:xfrm>
            <a:off x="3116580" y="734695"/>
            <a:ext cx="5492115" cy="2729865"/>
          </a:xfrm>
          <a:prstGeom prst="rect">
            <a:avLst/>
          </a:prstGeom>
        </p:spPr>
      </p:pic>
      <p:grpSp>
        <p:nvGrpSpPr>
          <p:cNvPr id="8" name="组合 7"/>
          <p:cNvGrpSpPr/>
          <p:nvPr/>
        </p:nvGrpSpPr>
        <p:grpSpPr>
          <a:xfrm>
            <a:off x="395183" y="860425"/>
            <a:ext cx="7938638" cy="3434474"/>
            <a:chOff x="-1" y="1966"/>
            <a:chExt cx="18810" cy="7886"/>
          </a:xfrm>
        </p:grpSpPr>
        <p:pic>
          <p:nvPicPr>
            <p:cNvPr id="3" name="图片 2"/>
            <p:cNvPicPr>
              <a:picLocks noChangeAspect="1"/>
            </p:cNvPicPr>
            <p:nvPr/>
          </p:nvPicPr>
          <p:blipFill>
            <a:blip r:embed="rId3"/>
            <a:stretch>
              <a:fillRect/>
            </a:stretch>
          </p:blipFill>
          <p:spPr>
            <a:xfrm rot="16200000">
              <a:off x="2184" y="-219"/>
              <a:ext cx="5775" cy="10145"/>
            </a:xfrm>
            <a:prstGeom prst="rect">
              <a:avLst/>
            </a:prstGeom>
            <a:solidFill>
              <a:schemeClr val="bg1"/>
            </a:solidFill>
            <a:effectLst>
              <a:outerShdw blurRad="50800" dist="38100" dir="2700000" algn="tl" rotWithShape="0">
                <a:prstClr val="black">
                  <a:alpha val="40000"/>
                </a:prstClr>
              </a:outerShdw>
              <a:softEdge rad="63500"/>
            </a:effectLst>
          </p:spPr>
        </p:pic>
        <p:sp>
          <p:nvSpPr>
            <p:cNvPr id="4" name="文本框 3"/>
            <p:cNvSpPr txBox="1"/>
            <p:nvPr/>
          </p:nvSpPr>
          <p:spPr>
            <a:xfrm>
              <a:off x="200" y="7946"/>
              <a:ext cx="18609" cy="1906"/>
            </a:xfrm>
            <a:prstGeom prst="rect">
              <a:avLst/>
            </a:prstGeom>
            <a:noFill/>
            <a:effectLst/>
          </p:spPr>
          <p:txBody>
            <a:bodyPr wrap="square" rtlCol="0">
              <a:spAutoFit/>
            </a:bodyPr>
            <a:p>
              <a:pPr lvl="0" algn="l">
                <a:buClrTx/>
                <a:buSzTx/>
                <a:buFontTx/>
              </a:pP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1953</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7</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月</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27</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日，朝鲜停战协定签字仪式在开城板门店举行。从</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1954</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9</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月起，中国人民志愿军从朝鲜分批撤兵，至</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1958</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年</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10</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月全部撤离。朝鲜图为志愿军战士与朝鲜阿妈妮相</a:t>
              </a:r>
              <a:r>
                <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rPr>
                <a:t>拥告别。</a:t>
              </a:r>
              <a:endParaRPr lang="zh-CN" altLang="en-US" sz="1600" dirty="0">
                <a:solidFill>
                  <a:srgbClr val="000000"/>
                </a:solidFill>
                <a:latin typeface="思源黑体 CN Normal" panose="020B0400000000000000" pitchFamily="34" charset="-122"/>
                <a:ea typeface="思源黑体 CN Normal" panose="020B0400000000000000"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screen"/>
          <a:srcRect/>
          <a:stretch>
            <a:fillRect/>
          </a:stretch>
        </p:blipFill>
        <p:spPr>
          <a:xfrm>
            <a:off x="-1" y="0"/>
            <a:ext cx="2021306" cy="663774"/>
          </a:xfrm>
          <a:prstGeom prst="rect">
            <a:avLst/>
          </a:prstGeom>
        </p:spPr>
      </p:pic>
      <p:sp>
        <p:nvSpPr>
          <p:cNvPr id="5" name="文本框 4"/>
          <p:cNvSpPr txBox="1"/>
          <p:nvPr/>
        </p:nvSpPr>
        <p:spPr>
          <a:xfrm>
            <a:off x="107950" y="627380"/>
            <a:ext cx="2371090" cy="3538220"/>
          </a:xfrm>
          <a:prstGeom prst="rect">
            <a:avLst/>
          </a:prstGeom>
          <a:solidFill>
            <a:srgbClr val="C00000"/>
          </a:solidFill>
          <a:ln>
            <a:solidFill>
              <a:schemeClr val="accent2"/>
            </a:solidFill>
          </a:ln>
        </p:spPr>
        <p:txBody>
          <a:bodyPr wrap="square" rtlCol="0">
            <a:spAutoFit/>
          </a:bodyPr>
          <a:p>
            <a:pPr algn="l"/>
            <a:r>
              <a:rPr lang="en-US" altLang="zh-CN" sz="1400" dirty="0" smtClean="0">
                <a:solidFill>
                  <a:schemeClr val="bg1"/>
                </a:solidFill>
                <a:latin typeface="微软雅黑" panose="020B0503020204020204" pitchFamily="34" charset="-122"/>
                <a:ea typeface="微软雅黑" panose="020B0503020204020204" pitchFamily="34" charset="-122"/>
              </a:rPr>
              <a:t>       </a:t>
            </a:r>
            <a:r>
              <a:rPr lang="zh-CN" altLang="en-US" sz="1400" dirty="0" smtClean="0">
                <a:solidFill>
                  <a:schemeClr val="bg1"/>
                </a:solidFill>
                <a:latin typeface="微软雅黑" panose="020B0503020204020204" pitchFamily="34" charset="-122"/>
                <a:ea typeface="微软雅黑" panose="020B0503020204020204" pitchFamily="34" charset="-122"/>
              </a:rPr>
              <a:t>1950年6月25日，朝鲜内战全面爆发。10月8日，在美军越过三八线大举北进之际，毛泽东发布将东北边防军改为中国人民志愿军的命令，迅即向朝鲜境内出动。</a:t>
            </a:r>
            <a:endParaRPr lang="zh-CN" altLang="en-US" sz="1400" dirty="0" smtClean="0">
              <a:solidFill>
                <a:schemeClr val="bg1"/>
              </a:solidFill>
              <a:latin typeface="微软雅黑" panose="020B0503020204020204" pitchFamily="34" charset="-122"/>
              <a:ea typeface="微软雅黑" panose="020B0503020204020204" pitchFamily="34" charset="-122"/>
            </a:endParaRPr>
          </a:p>
          <a:p>
            <a:pPr algn="l"/>
            <a:r>
              <a:rPr lang="en-US" altLang="zh-CN" sz="1400" dirty="0" smtClean="0">
                <a:solidFill>
                  <a:schemeClr val="bg1"/>
                </a:solidFill>
                <a:latin typeface="微软雅黑" panose="020B0503020204020204" pitchFamily="34" charset="-122"/>
                <a:ea typeface="微软雅黑" panose="020B0503020204020204" pitchFamily="34" charset="-122"/>
              </a:rPr>
              <a:t>       </a:t>
            </a:r>
            <a:r>
              <a:rPr lang="zh-CN" altLang="en-US" sz="1400" dirty="0" smtClean="0">
                <a:solidFill>
                  <a:schemeClr val="bg1"/>
                </a:solidFill>
                <a:latin typeface="微软雅黑" panose="020B0503020204020204" pitchFamily="34" charset="-122"/>
                <a:ea typeface="微软雅黑" panose="020B0503020204020204" pitchFamily="34" charset="-122"/>
              </a:rPr>
              <a:t>中国人民志愿军肩负着人民的重托，高举保卫和平、反抗侵略的正义旗帜，雄赳赳、气昂昂，跨过鸭绿江，发扬伟大的爱国主义精神和革命英雄主义精神，同朝鲜人民和军队一道，历经两年零9个月艰苦卓绝的浴血奋战，赢得了抗美援朝战争伟大胜利。</a:t>
            </a:r>
            <a:endParaRPr lang="zh-CN" altLang="en-US" sz="1400" dirty="0" smtClean="0">
              <a:solidFill>
                <a:schemeClr val="bg1"/>
              </a:solidFill>
              <a:latin typeface="微软雅黑" panose="020B0503020204020204" pitchFamily="34" charset="-122"/>
              <a:ea typeface="微软雅黑" panose="020B0503020204020204" pitchFamily="34" charset="-122"/>
            </a:endParaRPr>
          </a:p>
        </p:txBody>
      </p:sp>
      <p:pic>
        <p:nvPicPr>
          <p:cNvPr id="3" name="抗美援朝微视频">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2770505" y="403860"/>
            <a:ext cx="5956300" cy="3984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496" y="1257914"/>
            <a:ext cx="4666392" cy="3885586"/>
          </a:xfrm>
          <a:prstGeom prst="rect">
            <a:avLst/>
          </a:prstGeom>
        </p:spPr>
      </p:pic>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rPr>
                <a:t>第二部分</a:t>
              </a:r>
              <a:endPar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grpSp>
      <p:pic>
        <p:nvPicPr>
          <p:cNvPr id="9220" name="图片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p:cNvSpPr txBox="1">
            <a:spLocks noChangeArrowheads="1"/>
          </p:cNvSpPr>
          <p:nvPr/>
        </p:nvSpPr>
        <p:spPr bwMode="auto">
          <a:xfrm>
            <a:off x="4009776" y="3062695"/>
            <a:ext cx="4954712"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E0E16"/>
                </a:solidFill>
                <a:latin typeface="微软雅黑" panose="020B0503020204020204" pitchFamily="34" charset="-122"/>
                <a:ea typeface="微软雅黑" panose="020B0503020204020204" pitchFamily="34" charset="-122"/>
              </a:rPr>
              <a:t>抗美援朝重大战役</a:t>
            </a:r>
            <a:endParaRPr lang="zh-CN" altLang="en-US" sz="3200" b="1" dirty="0">
              <a:solidFill>
                <a:srgbClr val="AE0E16"/>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40255" y="920734"/>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lstStyle/>
            <a:p>
              <a:endParaRPr lang="zh-CN" altLang="en-US"/>
            </a:p>
          </p:txBody>
        </p:sp>
        <p:sp>
          <p:nvSpPr>
            <p:cNvPr id="17" name="Freeform 5"/>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8" decel="2500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2000" fill="hold"/>
                                            <p:tgtEl>
                                              <p:spTgt spid="11"/>
                                            </p:tgtEl>
                                            <p:attrNameLst>
                                              <p:attrName>ppt_x</p:attrName>
                                            </p:attrNameLst>
                                          </p:cBhvr>
                                          <p:tavLst>
                                            <p:tav tm="0">
                                              <p:val>
                                                <p:strVal val="0-#ppt_w/2"/>
                                              </p:val>
                                            </p:tav>
                                            <p:tav tm="100000">
                                              <p:val>
                                                <p:strVal val="#ppt_x"/>
                                              </p:val>
                                            </p:tav>
                                          </p:tavLst>
                                        </p:anim>
                                        <p:anim calcmode="lin" valueType="num">
                                          <p:cBhvr additive="base">
                                            <p:cTn id="11" dur="20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14:presetBounceEnd="6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60000">
                                          <p:cBhvr additive="base">
                                            <p:cTn id="21"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8" decel="2500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2000" fill="hold"/>
                                            <p:tgtEl>
                                              <p:spTgt spid="11"/>
                                            </p:tgtEl>
                                            <p:attrNameLst>
                                              <p:attrName>ppt_x</p:attrName>
                                            </p:attrNameLst>
                                          </p:cBhvr>
                                          <p:tavLst>
                                            <p:tav tm="0">
                                              <p:val>
                                                <p:strVal val="0-#ppt_w/2"/>
                                              </p:val>
                                            </p:tav>
                                            <p:tav tm="100000">
                                              <p:val>
                                                <p:strVal val="#ppt_x"/>
                                              </p:val>
                                            </p:tav>
                                          </p:tavLst>
                                        </p:anim>
                                        <p:anim calcmode="lin" valueType="num">
                                          <p:cBhvr additive="base">
                                            <p:cTn id="11" dur="20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635"/>
            <a:ext cx="9144000" cy="5106035"/>
          </a:xfrm>
          <a:prstGeom prst="rect">
            <a:avLst/>
          </a:prstGeom>
        </p:spPr>
      </p:pic>
      <p:grpSp>
        <p:nvGrpSpPr>
          <p:cNvPr id="5" name="组合 4"/>
          <p:cNvGrpSpPr/>
          <p:nvPr/>
        </p:nvGrpSpPr>
        <p:grpSpPr>
          <a:xfrm>
            <a:off x="778510" y="1011555"/>
            <a:ext cx="2639695" cy="506730"/>
            <a:chOff x="1009" y="1593"/>
            <a:chExt cx="2039" cy="712"/>
          </a:xfrm>
        </p:grpSpPr>
        <p:sp>
          <p:nvSpPr>
            <p:cNvPr id="11" name="圆角矩形 10"/>
            <p:cNvSpPr/>
            <p:nvPr/>
          </p:nvSpPr>
          <p:spPr>
            <a:xfrm>
              <a:off x="1009" y="1718"/>
              <a:ext cx="2039"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09" y="1593"/>
              <a:ext cx="2039" cy="712"/>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sz="1800" dirty="0">
                  <a:solidFill>
                    <a:schemeClr val="accent3">
                      <a:lumMod val="40000"/>
                      <a:lumOff val="60000"/>
                    </a:schemeClr>
                  </a:solidFill>
                </a:rPr>
                <a:t>云山战役</a:t>
              </a:r>
              <a:endParaRPr lang="zh-CN" altLang="en-US" sz="1800" dirty="0">
                <a:solidFill>
                  <a:schemeClr val="accent3">
                    <a:lumMod val="40000"/>
                    <a:lumOff val="60000"/>
                  </a:schemeClr>
                </a:solidFill>
              </a:endParaRPr>
            </a:p>
          </p:txBody>
        </p:sp>
      </p:grpSp>
      <p:sp>
        <p:nvSpPr>
          <p:cNvPr id="13" name="TextBox 12"/>
          <p:cNvSpPr txBox="1"/>
          <p:nvPr/>
        </p:nvSpPr>
        <p:spPr>
          <a:xfrm>
            <a:off x="36195" y="1707515"/>
            <a:ext cx="4133215" cy="2879598"/>
          </a:xfrm>
          <a:prstGeom prst="hexagon">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lnSpc>
                <a:spcPts val="1800"/>
              </a:lnSpc>
            </a:pPr>
            <a:r>
              <a:rPr lang="en-US" altLang="zh-CN" dirty="0">
                <a:solidFill>
                  <a:schemeClr val="bg1"/>
                </a:solidFill>
              </a:rPr>
              <a:t>       </a:t>
            </a:r>
            <a:r>
              <a:rPr lang="zh-CN" altLang="en-US" dirty="0">
                <a:solidFill>
                  <a:schemeClr val="bg1"/>
                </a:solidFill>
              </a:rPr>
              <a:t>中美两军第一次较量。云山是朝鲜北部的交通枢纽，是重要的战略据点。1950年10月25日，跨过鸭绿江开赴朝鲜前线的志愿军与敌军相遇，打响了出国作战的第一次战役。</a:t>
            </a:r>
            <a:endParaRPr lang="zh-CN" altLang="en-US" dirty="0">
              <a:solidFill>
                <a:schemeClr val="bg1"/>
              </a:solidFill>
            </a:endParaRPr>
          </a:p>
          <a:p>
            <a:pPr algn="l">
              <a:lnSpc>
                <a:spcPts val="1800"/>
              </a:lnSpc>
            </a:pPr>
            <a:r>
              <a:rPr lang="zh-CN" altLang="en-US" dirty="0">
                <a:solidFill>
                  <a:schemeClr val="bg1"/>
                </a:solidFill>
              </a:rPr>
              <a:t>驻守云山的是美军王牌部队骑兵第一师第八团，11月1日清晨，志愿军向其发起了攻击。这次战役投入了志愿军炮兵将近一半的兵力，到3日夜里，中国军队将敌人全部歼灭。</a:t>
            </a:r>
            <a:endParaRPr lang="zh-CN" altLang="en-US" dirty="0">
              <a:solidFill>
                <a:schemeClr val="bg1"/>
              </a:solidFill>
            </a:endParaRPr>
          </a:p>
        </p:txBody>
      </p:sp>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抗美援朝重大战役</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4"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02</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3" name="图片 2" descr="云山战役"/>
          <p:cNvPicPr>
            <a:picLocks noChangeAspect="1"/>
          </p:cNvPicPr>
          <p:nvPr/>
        </p:nvPicPr>
        <p:blipFill>
          <a:blip r:embed="rId2"/>
          <a:stretch>
            <a:fillRect/>
          </a:stretch>
        </p:blipFill>
        <p:spPr>
          <a:xfrm>
            <a:off x="4284345" y="1275080"/>
            <a:ext cx="4593590" cy="2863215"/>
          </a:xfrm>
          <a:prstGeom prst="rect">
            <a:avLst/>
          </a:prstGeom>
          <a:solidFill>
            <a:schemeClr val="bg1"/>
          </a:solidFill>
          <a:effectLst>
            <a:outerShdw blurRad="50800" dist="38100" dir="2700000" algn="tl" rotWithShape="0">
              <a:prstClr val="black">
                <a:alpha val="40000"/>
              </a:prstClr>
            </a:outerShdw>
            <a:softEdge rad="63500"/>
          </a:effectLst>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0"/>
            <a:ext cx="9144000" cy="5106035"/>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抗美援朝重大战役</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4"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02</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226695" y="1347470"/>
            <a:ext cx="4249420" cy="2306955"/>
          </a:xfrm>
          <a:prstGeom prst="rect">
            <a:avLst/>
          </a:prstGeom>
        </p:spPr>
        <p:txBody>
          <a:bodyPr wrap="square">
            <a:spAutoFit/>
          </a:bodyPr>
          <a:p>
            <a:pPr algn="just" defTabSz="914400">
              <a:lnSpc>
                <a:spcPct val="200000"/>
              </a:lnSpc>
            </a:pPr>
            <a:r>
              <a:rPr lang="en-US" sz="1200" dirty="0">
                <a:solidFill>
                  <a:schemeClr val="tx1"/>
                </a:solidFill>
                <a:latin typeface="微软雅黑" panose="020B0503020204020204" pitchFamily="34" charset="-122"/>
                <a:ea typeface="微软雅黑" panose="020B0503020204020204" pitchFamily="34" charset="-122"/>
              </a:rPr>
              <a:t>       </a:t>
            </a:r>
            <a:r>
              <a:rPr sz="1200" dirty="0">
                <a:solidFill>
                  <a:schemeClr val="tx1"/>
                </a:solidFill>
                <a:latin typeface="微软雅黑" panose="020B0503020204020204" pitchFamily="34" charset="-122"/>
                <a:ea typeface="微软雅黑" panose="020B0503020204020204" pitchFamily="34" charset="-122"/>
              </a:rPr>
              <a:t>此次作战，志愿军第39军歼灭美骑兵第1师第8团大部和南朝鲜军第1师第15团大部，重创美军骑兵第1师，共毙伤俘敌2000余人，其中美军1840余人，击落飞机3架、缴获4架，击毁和缴获坦克28辆、汽车176辆、各种炮119门和大批军用物资，取得了首次与美军作战的胜利，极大地打击了美军的气焰，坚定了志愿军的战斗信心。</a:t>
            </a:r>
            <a:endParaRPr sz="1200" dirty="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476115" y="1203325"/>
            <a:ext cx="4536440" cy="2696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0"/>
            <a:ext cx="9144000" cy="5106035"/>
          </a:xfrm>
          <a:prstGeom prst="rect">
            <a:avLst/>
          </a:prstGeom>
        </p:spPr>
      </p:pic>
      <p:grpSp>
        <p:nvGrpSpPr>
          <p:cNvPr id="5" name="组合 4"/>
          <p:cNvGrpSpPr/>
          <p:nvPr/>
        </p:nvGrpSpPr>
        <p:grpSpPr>
          <a:xfrm>
            <a:off x="5725795" y="843280"/>
            <a:ext cx="2639695" cy="506730"/>
            <a:chOff x="1009" y="1593"/>
            <a:chExt cx="2039" cy="712"/>
          </a:xfrm>
        </p:grpSpPr>
        <p:sp>
          <p:nvSpPr>
            <p:cNvPr id="11" name="圆角矩形 10"/>
            <p:cNvSpPr/>
            <p:nvPr/>
          </p:nvSpPr>
          <p:spPr>
            <a:xfrm>
              <a:off x="1009" y="1718"/>
              <a:ext cx="2039"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09" y="1593"/>
              <a:ext cx="2039" cy="712"/>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sz="1800" dirty="0">
                  <a:solidFill>
                    <a:schemeClr val="accent3">
                      <a:lumMod val="40000"/>
                      <a:lumOff val="60000"/>
                    </a:schemeClr>
                  </a:solidFill>
                </a:rPr>
                <a:t>长津湖战役</a:t>
              </a:r>
              <a:endParaRPr lang="zh-CN" altLang="en-US" sz="1800" dirty="0">
                <a:solidFill>
                  <a:schemeClr val="accent3">
                    <a:lumMod val="40000"/>
                    <a:lumOff val="60000"/>
                  </a:schemeClr>
                </a:solidFill>
              </a:endParaRPr>
            </a:p>
          </p:txBody>
        </p:sp>
      </p:grpSp>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抗美援朝重大战役</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4"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02</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859155" y="3867785"/>
            <a:ext cx="3383280" cy="306705"/>
          </a:xfrm>
          <a:prstGeom prst="rect">
            <a:avLst/>
          </a:prstGeom>
          <a:noFill/>
        </p:spPr>
        <p:txBody>
          <a:bodyPr wrap="square" rtlCol="0">
            <a:spAutoFit/>
          </a:bodyPr>
          <a:p>
            <a:r>
              <a:rPr lang="zh-CN" altLang="en-US" sz="1400" dirty="0" smtClean="0">
                <a:solidFill>
                  <a:schemeClr val="tx1">
                    <a:lumMod val="75000"/>
                    <a:lumOff val="25000"/>
                  </a:schemeClr>
                </a:solidFill>
                <a:latin typeface="方正粗黑宋简体" panose="02000000000000000000" charset="-122"/>
                <a:ea typeface="方正粗黑宋简体" panose="02000000000000000000" charset="-122"/>
                <a:cs typeface="方正粗黑宋简体" panose="02000000000000000000" charset="-122"/>
              </a:rPr>
              <a:t>在长津湖刺骨严冬下被冻成冰雕的战士们</a:t>
            </a:r>
            <a:endParaRPr lang="zh-CN" altLang="en-US" sz="1400" dirty="0" smtClean="0">
              <a:solidFill>
                <a:schemeClr val="tx1">
                  <a:lumMod val="75000"/>
                  <a:lumOff val="25000"/>
                </a:schemeClr>
              </a:solidFill>
              <a:latin typeface="方正粗黑宋简体" panose="02000000000000000000" charset="-122"/>
              <a:ea typeface="方正粗黑宋简体" panose="02000000000000000000" charset="-122"/>
              <a:cs typeface="方正粗黑宋简体" panose="02000000000000000000" charset="-122"/>
            </a:endParaRPr>
          </a:p>
        </p:txBody>
      </p:sp>
      <p:pic>
        <p:nvPicPr>
          <p:cNvPr id="101" name="图片 100"/>
          <p:cNvPicPr/>
          <p:nvPr/>
        </p:nvPicPr>
        <p:blipFill>
          <a:blip r:embed="rId2"/>
          <a:stretch>
            <a:fillRect/>
          </a:stretch>
        </p:blipFill>
        <p:spPr>
          <a:xfrm>
            <a:off x="251460" y="1222375"/>
            <a:ext cx="4599305" cy="2535555"/>
          </a:xfrm>
          <a:prstGeom prst="rect">
            <a:avLst/>
          </a:prstGeom>
          <a:solidFill>
            <a:schemeClr val="bg1"/>
          </a:solidFill>
          <a:effectLst>
            <a:outerShdw blurRad="50800" dist="38100" dir="2700000" algn="tl" rotWithShape="0">
              <a:prstClr val="black">
                <a:alpha val="40000"/>
              </a:prstClr>
            </a:outerShdw>
            <a:softEdge rad="63500"/>
          </a:effectLst>
        </p:spPr>
      </p:pic>
      <p:sp>
        <p:nvSpPr>
          <p:cNvPr id="12" name="TextBox 12"/>
          <p:cNvSpPr txBox="1"/>
          <p:nvPr/>
        </p:nvSpPr>
        <p:spPr>
          <a:xfrm>
            <a:off x="4986655" y="1589405"/>
            <a:ext cx="4133215" cy="2879598"/>
          </a:xfrm>
          <a:prstGeom prst="hexagon">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lnSpc>
                <a:spcPts val="1800"/>
              </a:lnSpc>
            </a:pPr>
            <a:r>
              <a:rPr lang="en-US" altLang="zh-CN" dirty="0">
                <a:solidFill>
                  <a:schemeClr val="bg1"/>
                </a:solidFill>
              </a:rPr>
              <a:t>       </a:t>
            </a:r>
            <a:r>
              <a:rPr lang="zh-CN" altLang="en-US" dirty="0">
                <a:solidFill>
                  <a:schemeClr val="bg1"/>
                </a:solidFill>
              </a:rPr>
              <a:t>长津湖战役中，中国人民志愿军第9兵团3个军，在艰难困苦的条件下，与武器装备世界一流、战功显赫的美军第10军，于1950年11月27日至12月24日在朝鲜长津湖地区进行了直接较量，创造了抗美援朝战争中全歼美军一个整团的纪录，迫使美军王牌部队经历了有史以来“路程最长的退却”。这次战役一举扭转了战场态势，成为朝鲜战争的拐点，为最终到来的停战谈判奠定了胜利基础。</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0"/>
            <a:ext cx="9144000" cy="5106035"/>
          </a:xfrm>
          <a:prstGeom prst="rect">
            <a:avLst/>
          </a:prstGeom>
        </p:spPr>
      </p:pic>
      <p:grpSp>
        <p:nvGrpSpPr>
          <p:cNvPr id="16" name="组合 15"/>
          <p:cNvGrpSpPr/>
          <p:nvPr/>
        </p:nvGrpSpPr>
        <p:grpSpPr>
          <a:xfrm>
            <a:off x="683895" y="241300"/>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抗美援朝重大战役</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4"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02</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951865" y="864235"/>
            <a:ext cx="3449955" cy="3415030"/>
          </a:xfrm>
          <a:prstGeom prst="rect">
            <a:avLst/>
          </a:prstGeom>
          <a:ln w="28575" cmpd="thickThin">
            <a:solidFill>
              <a:srgbClr val="C00000"/>
            </a:solidFill>
            <a:prstDash val="sysDash"/>
          </a:ln>
        </p:spPr>
        <p:txBody>
          <a:bodyPr wrap="square">
            <a:spAutoFit/>
          </a:bodyPr>
          <a:p>
            <a:pPr lvl="0" algn="just">
              <a:lnSpc>
                <a:spcPct val="200000"/>
              </a:lnSpc>
              <a:buClrTx/>
              <a:buSzTx/>
              <a:buFontTx/>
            </a:pPr>
            <a:r>
              <a:rPr lang="en-US" sz="1200" dirty="0">
                <a:latin typeface="微软雅黑" panose="020B0503020204020204" pitchFamily="34" charset="-122"/>
                <a:ea typeface="微软雅黑" panose="020B0503020204020204" pitchFamily="34" charset="-122"/>
                <a:sym typeface="+mn-ea"/>
              </a:rPr>
              <a:t>      抗美援朝战争第四次战役中，中国人民志愿军第50、第38军和朝鲜人民军第1军团于1951年1月25日～2月16日在朝鲜汉江以南地区对“联合国军”进行的带有坚守性质的防御作战</a:t>
            </a:r>
            <a:r>
              <a:rPr lang="en-US" sz="1200" dirty="0">
                <a:latin typeface="微软雅黑" panose="020B0503020204020204" pitchFamily="34" charset="-122"/>
                <a:ea typeface="微软雅黑" panose="020B0503020204020204" pitchFamily="34" charset="-122"/>
                <a:sym typeface="+mn-ea"/>
              </a:rPr>
              <a:t>。</a:t>
            </a:r>
            <a:endParaRPr lang="en-US" sz="1200" dirty="0">
              <a:latin typeface="微软雅黑" panose="020B0503020204020204" pitchFamily="34" charset="-122"/>
              <a:ea typeface="微软雅黑" panose="020B0503020204020204" pitchFamily="34" charset="-122"/>
              <a:sym typeface="+mn-ea"/>
            </a:endParaRPr>
          </a:p>
          <a:p>
            <a:pPr lvl="0" algn="just">
              <a:lnSpc>
                <a:spcPct val="200000"/>
              </a:lnSpc>
              <a:buClrTx/>
              <a:buSzTx/>
              <a:buFontTx/>
            </a:pPr>
            <a:r>
              <a:rPr lang="en-US" sz="1200" dirty="0">
                <a:latin typeface="微软雅黑" panose="020B0503020204020204" pitchFamily="34" charset="-122"/>
                <a:ea typeface="微软雅黑" panose="020B0503020204020204" pitchFamily="34" charset="-122"/>
                <a:sym typeface="+mn-ea"/>
              </a:rPr>
              <a:t>       志愿军第38、第50军和人民军第1军团，在汉江以南地区实施</a:t>
            </a:r>
            <a:r>
              <a:rPr lang="en-US" sz="1200" dirty="0">
                <a:latin typeface="微软雅黑" panose="020B0503020204020204" pitchFamily="34" charset="-122"/>
                <a:ea typeface="微软雅黑" panose="020B0503020204020204" pitchFamily="34" charset="-122"/>
                <a:sym typeface="+mn-ea"/>
              </a:rPr>
              <a:t>坚守</a:t>
            </a:r>
            <a:r>
              <a:rPr lang="en-US" sz="1200" dirty="0">
                <a:latin typeface="微软雅黑" panose="020B0503020204020204" pitchFamily="34" charset="-122"/>
                <a:ea typeface="微软雅黑" panose="020B0503020204020204" pitchFamily="34" charset="-122"/>
                <a:sym typeface="+mn-ea"/>
              </a:rPr>
              <a:t>防御，迟滞、阻击“联合国军”主要进攻集团的进攻，此次作战，制止了美、英军在主要方向的突击，共毙伤俘敌1万余人，有力地保障了志愿军主力在东线的反击作战。</a:t>
            </a:r>
            <a:endParaRPr lang="en-US" sz="1200" dirty="0">
              <a:latin typeface="微软雅黑" panose="020B0503020204020204" pitchFamily="34" charset="-122"/>
              <a:ea typeface="微软雅黑" panose="020B0503020204020204" pitchFamily="34" charset="-122"/>
              <a:sym typeface="+mn-ea"/>
            </a:endParaRPr>
          </a:p>
        </p:txBody>
      </p:sp>
      <p:grpSp>
        <p:nvGrpSpPr>
          <p:cNvPr id="5" name="组合 4"/>
          <p:cNvGrpSpPr/>
          <p:nvPr/>
        </p:nvGrpSpPr>
        <p:grpSpPr>
          <a:xfrm>
            <a:off x="271145" y="1215375"/>
            <a:ext cx="513715" cy="2264654"/>
            <a:chOff x="1009" y="1718"/>
            <a:chExt cx="2039" cy="582"/>
          </a:xfrm>
        </p:grpSpPr>
        <p:sp>
          <p:nvSpPr>
            <p:cNvPr id="11" name="圆角矩形 10"/>
            <p:cNvSpPr/>
            <p:nvPr/>
          </p:nvSpPr>
          <p:spPr>
            <a:xfrm>
              <a:off x="1009" y="1718"/>
              <a:ext cx="2039"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09" y="1730"/>
              <a:ext cx="2039" cy="557"/>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sz="1800" dirty="0">
                  <a:solidFill>
                    <a:schemeClr val="accent3">
                      <a:lumMod val="40000"/>
                      <a:lumOff val="60000"/>
                    </a:schemeClr>
                  </a:solidFill>
                </a:rPr>
                <a:t>汉江阻击战</a:t>
              </a:r>
              <a:endParaRPr lang="zh-CN" altLang="en-US" sz="1800" dirty="0">
                <a:solidFill>
                  <a:schemeClr val="accent3">
                    <a:lumMod val="40000"/>
                    <a:lumOff val="60000"/>
                  </a:schemeClr>
                </a:solidFill>
              </a:endParaRPr>
            </a:p>
          </p:txBody>
        </p:sp>
      </p:grpSp>
      <p:pic>
        <p:nvPicPr>
          <p:cNvPr id="7" name="图片 6" descr="汉江阻击战"/>
          <p:cNvPicPr>
            <a:picLocks noChangeAspect="1"/>
          </p:cNvPicPr>
          <p:nvPr/>
        </p:nvPicPr>
        <p:blipFill>
          <a:blip r:embed="rId2"/>
          <a:stretch>
            <a:fillRect/>
          </a:stretch>
        </p:blipFill>
        <p:spPr>
          <a:xfrm>
            <a:off x="4577715" y="864235"/>
            <a:ext cx="4458335" cy="3153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0"/>
            <a:ext cx="9144000" cy="5106035"/>
          </a:xfrm>
          <a:prstGeom prst="rect">
            <a:avLst/>
          </a:prstGeom>
        </p:spPr>
      </p:pic>
      <p:grpSp>
        <p:nvGrpSpPr>
          <p:cNvPr id="16" name="组合 15"/>
          <p:cNvGrpSpPr/>
          <p:nvPr/>
        </p:nvGrpSpPr>
        <p:grpSpPr>
          <a:xfrm>
            <a:off x="683895" y="241300"/>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抗美援朝重大战役</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4"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02</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252730" y="1059815"/>
            <a:ext cx="4249420" cy="3415030"/>
          </a:xfrm>
          <a:prstGeom prst="rect">
            <a:avLst/>
          </a:prstGeom>
          <a:ln w="28575" cmpd="thickThin">
            <a:solidFill>
              <a:srgbClr val="C00000"/>
            </a:solidFill>
            <a:prstDash val="sysDash"/>
          </a:ln>
        </p:spPr>
        <p:txBody>
          <a:bodyPr wrap="square">
            <a:spAutoFit/>
          </a:bodyPr>
          <a:p>
            <a:pPr algn="just" defTabSz="914400">
              <a:lnSpc>
                <a:spcPct val="200000"/>
              </a:lnSpc>
            </a:pPr>
            <a:r>
              <a:rPr lang="en-US" sz="1200" dirty="0">
                <a:solidFill>
                  <a:schemeClr val="tx1"/>
                </a:solidFill>
                <a:latin typeface="微软雅黑" panose="020B0503020204020204" pitchFamily="34" charset="-122"/>
                <a:ea typeface="微软雅黑" panose="020B0503020204020204" pitchFamily="34" charset="-122"/>
              </a:rPr>
              <a:t>       </a:t>
            </a:r>
            <a:r>
              <a:rPr sz="1200" dirty="0">
                <a:solidFill>
                  <a:schemeClr val="tx1"/>
                </a:solidFill>
                <a:latin typeface="微软雅黑" panose="020B0503020204020204" pitchFamily="34" charset="-122"/>
                <a:ea typeface="微软雅黑" panose="020B0503020204020204" pitchFamily="34" charset="-122"/>
              </a:rPr>
              <a:t>朝鲜战争第五次战役之初，志愿军攻势如潮，出其不意地渡过临津江和北汉江，直逼南朝鲜首都汉城。然而随着战役的深入，我军后勤补给不足的劣势愈发明显。就在志愿军粮草弹药几乎耗尽的时候，1951年5月21日，彭德怀果断命令投入五次战役的志愿军各部全线后撤。就在彭德怀下令撤军的同时，“联合国军”总司令李奇微则指挥他部队开始了全面反攻。李奇微的目的只有一个，就是要将我军主力全歼在三八线以南。此时彭德怀盯着地图，李奇微也在盯着地图，两人的目光，不约而同地停留在了同一个地方：铁原。</a:t>
            </a:r>
            <a:endParaRPr sz="1200" dirty="0">
              <a:solidFill>
                <a:schemeClr val="tx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454015" y="553085"/>
            <a:ext cx="2639695" cy="506730"/>
            <a:chOff x="1009" y="1593"/>
            <a:chExt cx="2039" cy="712"/>
          </a:xfrm>
        </p:grpSpPr>
        <p:sp>
          <p:nvSpPr>
            <p:cNvPr id="11" name="圆角矩形 10"/>
            <p:cNvSpPr/>
            <p:nvPr/>
          </p:nvSpPr>
          <p:spPr>
            <a:xfrm>
              <a:off x="1009" y="1718"/>
              <a:ext cx="2039"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09" y="1593"/>
              <a:ext cx="2039" cy="712"/>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sz="1800" dirty="0">
                  <a:solidFill>
                    <a:schemeClr val="accent3">
                      <a:lumMod val="40000"/>
                      <a:lumOff val="60000"/>
                    </a:schemeClr>
                  </a:solidFill>
                </a:rPr>
                <a:t>铁原阻击战</a:t>
              </a:r>
              <a:endParaRPr lang="zh-CN" altLang="en-US" sz="1800" dirty="0">
                <a:solidFill>
                  <a:schemeClr val="accent3">
                    <a:lumMod val="40000"/>
                    <a:lumOff val="60000"/>
                  </a:schemeClr>
                </a:solidFill>
              </a:endParaRPr>
            </a:p>
          </p:txBody>
        </p:sp>
      </p:grpSp>
      <p:pic>
        <p:nvPicPr>
          <p:cNvPr id="6" name="图片 5"/>
          <p:cNvPicPr>
            <a:picLocks noChangeAspect="1"/>
          </p:cNvPicPr>
          <p:nvPr/>
        </p:nvPicPr>
        <p:blipFill>
          <a:blip r:embed="rId2"/>
          <a:stretch>
            <a:fillRect/>
          </a:stretch>
        </p:blipFill>
        <p:spPr>
          <a:xfrm>
            <a:off x="4585970" y="1266190"/>
            <a:ext cx="4376420" cy="2742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grpSp>
        <p:nvGrpSpPr>
          <p:cNvPr id="5" name="组合 4"/>
          <p:cNvGrpSpPr/>
          <p:nvPr/>
        </p:nvGrpSpPr>
        <p:grpSpPr>
          <a:xfrm>
            <a:off x="778510" y="1011555"/>
            <a:ext cx="2639695" cy="506730"/>
            <a:chOff x="1009" y="1593"/>
            <a:chExt cx="2039" cy="712"/>
          </a:xfrm>
        </p:grpSpPr>
        <p:sp>
          <p:nvSpPr>
            <p:cNvPr id="11" name="圆角矩形 10"/>
            <p:cNvSpPr/>
            <p:nvPr/>
          </p:nvSpPr>
          <p:spPr>
            <a:xfrm>
              <a:off x="1009" y="1718"/>
              <a:ext cx="2039"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09" y="1593"/>
              <a:ext cx="2039" cy="712"/>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r>
                <a:rPr lang="zh-CN" altLang="en-US" sz="1800" dirty="0">
                  <a:solidFill>
                    <a:schemeClr val="accent3">
                      <a:lumMod val="40000"/>
                      <a:lumOff val="60000"/>
                    </a:schemeClr>
                  </a:solidFill>
                </a:rPr>
                <a:t>上甘岭战役</a:t>
              </a:r>
              <a:endParaRPr lang="zh-CN" altLang="en-US" sz="1800" dirty="0">
                <a:solidFill>
                  <a:schemeClr val="accent3">
                    <a:lumMod val="40000"/>
                    <a:lumOff val="60000"/>
                  </a:schemeClr>
                </a:solidFill>
              </a:endParaRPr>
            </a:p>
          </p:txBody>
        </p:sp>
      </p:grpSp>
      <p:sp>
        <p:nvSpPr>
          <p:cNvPr id="13" name="TextBox 12"/>
          <p:cNvSpPr txBox="1"/>
          <p:nvPr/>
        </p:nvSpPr>
        <p:spPr>
          <a:xfrm>
            <a:off x="36195" y="1707515"/>
            <a:ext cx="4133215" cy="2879598"/>
          </a:xfrm>
          <a:prstGeom prst="hexagon">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lnSpc>
                <a:spcPts val="1800"/>
              </a:lnSpc>
            </a:pPr>
            <a:r>
              <a:rPr lang="en-US" altLang="zh-CN" dirty="0">
                <a:solidFill>
                  <a:schemeClr val="bg1"/>
                </a:solidFill>
              </a:rPr>
              <a:t>       </a:t>
            </a:r>
            <a:r>
              <a:rPr lang="zh-CN" altLang="en-US" dirty="0">
                <a:solidFill>
                  <a:schemeClr val="bg1"/>
                </a:solidFill>
              </a:rPr>
              <a:t>上甘岭战役，美军方面称之为三角山战役（Battle of Triangle Hill)，是1952年10月14日至11月25日中国人民志愿军与“联合国军”在上甘岭及其附近地区展开的一场著名的战役。</a:t>
            </a:r>
            <a:endParaRPr lang="zh-CN" altLang="en-US" dirty="0">
              <a:solidFill>
                <a:schemeClr val="bg1"/>
              </a:solidFill>
            </a:endParaRPr>
          </a:p>
          <a:p>
            <a:pPr>
              <a:lnSpc>
                <a:spcPts val="1800"/>
              </a:lnSpc>
            </a:pPr>
            <a:r>
              <a:rPr lang="en-US" altLang="zh-CN" dirty="0">
                <a:solidFill>
                  <a:schemeClr val="bg1"/>
                </a:solidFill>
              </a:rPr>
              <a:t>       </a:t>
            </a:r>
            <a:r>
              <a:rPr lang="zh-CN" altLang="en-US" dirty="0">
                <a:solidFill>
                  <a:schemeClr val="bg1"/>
                </a:solidFill>
              </a:rPr>
              <a:t>上甘岭战役中，美军调集兵力6万余人，大炮300余门，坦克170多辆，出动飞机3000多架次，对志愿军两个连约3.7平方公里的阵地上，倾泻炮弹190余万发，炸弹5000余枚。</a:t>
            </a:r>
            <a:endParaRPr lang="zh-CN" altLang="en-US" dirty="0">
              <a:solidFill>
                <a:schemeClr val="bg1"/>
              </a:solidFill>
            </a:endParaRPr>
          </a:p>
        </p:txBody>
      </p:sp>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抗美援朝重大战役</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4"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02</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100" name="图片 99"/>
          <p:cNvPicPr/>
          <p:nvPr/>
        </p:nvPicPr>
        <p:blipFill>
          <a:blip r:embed="rId2"/>
          <a:stretch>
            <a:fillRect/>
          </a:stretch>
        </p:blipFill>
        <p:spPr>
          <a:xfrm>
            <a:off x="4371975" y="1028065"/>
            <a:ext cx="4521835" cy="2873375"/>
          </a:xfrm>
          <a:prstGeom prst="rect">
            <a:avLst/>
          </a:prstGeom>
          <a:solidFill>
            <a:schemeClr val="bg1"/>
          </a:solidFill>
          <a:effectLst>
            <a:outerShdw blurRad="50800" dist="38100" dir="2700000" algn="tl" rotWithShape="0">
              <a:prstClr val="black">
                <a:alpha val="40000"/>
              </a:prstClr>
            </a:outerShdw>
            <a:softEdge rad="63500"/>
          </a:effectLst>
        </p:spPr>
      </p:pic>
      <p:sp>
        <p:nvSpPr>
          <p:cNvPr id="6" name="文本框 5"/>
          <p:cNvSpPr txBox="1"/>
          <p:nvPr/>
        </p:nvSpPr>
        <p:spPr>
          <a:xfrm>
            <a:off x="4787900" y="3973195"/>
            <a:ext cx="3611880" cy="306705"/>
          </a:xfrm>
          <a:prstGeom prst="rect">
            <a:avLst/>
          </a:prstGeom>
          <a:noFill/>
        </p:spPr>
        <p:txBody>
          <a:bodyPr wrap="none" rtlCol="0">
            <a:spAutoFit/>
          </a:bodyPr>
          <a:p>
            <a:pPr algn="l"/>
            <a:r>
              <a:rPr lang="zh-CN" altLang="en-US" sz="1400" dirty="0" smtClean="0">
                <a:solidFill>
                  <a:schemeClr val="tx1">
                    <a:lumMod val="75000"/>
                    <a:lumOff val="25000"/>
                  </a:schemeClr>
                </a:solidFill>
                <a:latin typeface="方正粗黑宋简体" panose="02000000000000000000" charset="-122"/>
                <a:ea typeface="方正粗黑宋简体" panose="02000000000000000000" charset="-122"/>
                <a:cs typeface="方正粗黑宋简体" panose="02000000000000000000" charset="-122"/>
              </a:rPr>
              <a:t>上甘岭战役中，志愿军第15军45师坚守阵地</a:t>
            </a:r>
            <a:endParaRPr lang="zh-CN" altLang="en-US" sz="1400" dirty="0" smtClean="0">
              <a:solidFill>
                <a:schemeClr val="tx1">
                  <a:lumMod val="75000"/>
                  <a:lumOff val="25000"/>
                </a:schemeClr>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0"/>
            <a:ext cx="9144000" cy="5106035"/>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抗美援朝重大战役</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4"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02</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252730" y="1059815"/>
            <a:ext cx="4206240" cy="3415030"/>
          </a:xfrm>
          <a:prstGeom prst="rect">
            <a:avLst/>
          </a:prstGeom>
        </p:spPr>
        <p:txBody>
          <a:bodyPr wrap="square">
            <a:spAutoFit/>
          </a:bodyPr>
          <a:p>
            <a:pPr algn="just" defTabSz="914400">
              <a:lnSpc>
                <a:spcPct val="200000"/>
              </a:lnSpc>
            </a:pPr>
            <a:r>
              <a:rPr lang="en-US" altLang="zh-CN" sz="1200" dirty="0">
                <a:solidFill>
                  <a:schemeClr val="tx1"/>
                </a:solidFill>
                <a:latin typeface="微软雅黑" panose="020B0503020204020204" pitchFamily="34" charset="-122"/>
                <a:ea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rPr>
              <a:t>1952年10月14日，“联合国军”调集兵力6万余人，大炮300余门，坦克170多辆，出动飞机3000多架次，对志愿军两个连防守地约3.7平方公里的上甘岭阵地发起猛攻，志愿军防守部队进行了顽强抵抗，阵地多次失而复得。双方随后不断向上甘岭地区增加兵力和重武器，使上甘岭发展为局部战役规模。激战持续至11月25日结束。在持续43天的战斗中，志愿军与“联合国军”反复争夺阵地达59次，志愿军共击退“联合国军”900多次冲锋。最终志愿军守住了阵地，取得了胜利。</a:t>
            </a:r>
            <a:endParaRPr lang="zh-CN" altLang="en-US" sz="1200" dirty="0">
              <a:solidFill>
                <a:schemeClr val="tx1"/>
              </a:solidFill>
              <a:latin typeface="微软雅黑" panose="020B0503020204020204" pitchFamily="34" charset="-122"/>
              <a:ea typeface="微软雅黑" panose="020B0503020204020204" pitchFamily="34" charset="-122"/>
            </a:endParaRPr>
          </a:p>
        </p:txBody>
      </p:sp>
      <p:pic>
        <p:nvPicPr>
          <p:cNvPr id="102" name="图片 101"/>
          <p:cNvPicPr/>
          <p:nvPr/>
        </p:nvPicPr>
        <p:blipFill>
          <a:blip r:embed="rId2"/>
          <a:stretch>
            <a:fillRect/>
          </a:stretch>
        </p:blipFill>
        <p:spPr>
          <a:xfrm>
            <a:off x="4572000" y="1203325"/>
            <a:ext cx="4394200" cy="29527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1019810" y="1059815"/>
            <a:ext cx="2090420" cy="481965"/>
            <a:chOff x="1306" y="2460"/>
            <a:chExt cx="6098" cy="644"/>
          </a:xfrm>
        </p:grpSpPr>
        <p:sp>
          <p:nvSpPr>
            <p:cNvPr id="11" name="圆角矩形 10"/>
            <p:cNvSpPr/>
            <p:nvPr/>
          </p:nvSpPr>
          <p:spPr>
            <a:xfrm>
              <a:off x="1306" y="2522"/>
              <a:ext cx="6098" cy="5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910" y="2460"/>
              <a:ext cx="4891" cy="585"/>
            </a:xfrm>
            <a:prstGeom prst="rect">
              <a:avLst/>
            </a:prstGeom>
            <a:noFill/>
          </p:spPr>
          <p:txBody>
            <a:bodyPr wrap="square" rtlCol="0">
              <a:spAutoFit/>
            </a:bodyPr>
            <a:lstStyle>
              <a:defPPr>
                <a:defRPr lang="zh-CN"/>
              </a:defPPr>
              <a:lvl1pPr algn="ctr">
                <a:lnSpc>
                  <a:spcPct val="150000"/>
                </a:lnSpc>
                <a:defRPr sz="1500">
                  <a:solidFill>
                    <a:schemeClr val="bg1"/>
                  </a:solidFill>
                  <a:latin typeface="微软雅黑" panose="020B0503020204020204" pitchFamily="34" charset="-122"/>
                  <a:ea typeface="微软雅黑" panose="020B0503020204020204" pitchFamily="34" charset="-122"/>
                </a:defRPr>
              </a:lvl1pPr>
            </a:lstStyle>
            <a:p>
              <a:r>
                <a:rPr lang="zh-CN" altLang="en-US" dirty="0"/>
                <a:t>著名战役的意义</a:t>
              </a:r>
              <a:endParaRPr lang="zh-CN" altLang="en-US" dirty="0"/>
            </a:p>
          </p:txBody>
        </p:sp>
      </p:grpSp>
      <p:sp>
        <p:nvSpPr>
          <p:cNvPr id="13" name="TextBox 12"/>
          <p:cNvSpPr txBox="1"/>
          <p:nvPr/>
        </p:nvSpPr>
        <p:spPr>
          <a:xfrm>
            <a:off x="5342221" y="4317306"/>
            <a:ext cx="2796540" cy="336695"/>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tx1"/>
                </a:solidFill>
              </a:rPr>
              <a:t>毛泽东的</a:t>
            </a:r>
            <a:r>
              <a:rPr lang="en-US" altLang="zh-CN" dirty="0">
                <a:solidFill>
                  <a:schemeClr val="tx1"/>
                </a:solidFill>
              </a:rPr>
              <a:t>《</a:t>
            </a:r>
            <a:r>
              <a:rPr lang="zh-CN" altLang="en-US" dirty="0">
                <a:solidFill>
                  <a:schemeClr val="tx1"/>
                </a:solidFill>
              </a:rPr>
              <a:t>论十大关系</a:t>
            </a:r>
            <a:r>
              <a:rPr lang="en-US" altLang="zh-CN" dirty="0">
                <a:solidFill>
                  <a:schemeClr val="tx1"/>
                </a:solidFill>
              </a:rPr>
              <a:t>》 </a:t>
            </a:r>
            <a:endParaRPr lang="zh-CN" altLang="en-US" dirty="0">
              <a:solidFill>
                <a:schemeClr val="tx1"/>
              </a:solidFill>
            </a:endParaRPr>
          </a:p>
        </p:txBody>
      </p:sp>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抗美援朝重大战役</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4"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02</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00125" y="1617345"/>
            <a:ext cx="7283450" cy="2489200"/>
            <a:chOff x="998" y="2757"/>
            <a:chExt cx="17588" cy="33357"/>
          </a:xfrm>
        </p:grpSpPr>
        <p:sp>
          <p:nvSpPr>
            <p:cNvPr id="10" name="Aitds2"/>
            <p:cNvSpPr/>
            <p:nvPr/>
          </p:nvSpPr>
          <p:spPr>
            <a:xfrm>
              <a:off x="998" y="2757"/>
              <a:ext cx="17588" cy="33357"/>
            </a:xfrm>
            <a:prstGeom prst="rect">
              <a:avLst/>
            </a:prstGeom>
            <a:noFill/>
            <a:ln w="19050" cap="flat" cmpd="sng" algn="ctr">
              <a:solidFill>
                <a:srgbClr val="F50000"/>
              </a:solidFill>
              <a:prstDash val="sysDot"/>
            </a:ln>
            <a:effectLst/>
          </p:spPr>
          <p:txBody>
            <a:bodyPr rtlCol="0" anchor="ctr"/>
            <a:p>
              <a:pPr algn="ctr" fontAlgn="base">
                <a:spcBef>
                  <a:spcPct val="0"/>
                </a:spcBef>
                <a:spcAft>
                  <a:spcPct val="0"/>
                </a:spcAft>
                <a:defRPr/>
              </a:pPr>
              <a:endParaRPr lang="zh-CN" altLang="en-US" sz="4000" b="1" kern="0" dirty="0">
                <a:solidFill>
                  <a:srgbClr val="FFFDFB"/>
                </a:solidFill>
                <a:latin typeface="+mn-ea"/>
                <a:cs typeface="阿里巴巴普惠体" panose="00020600040101010101" pitchFamily="18" charset="-122"/>
                <a:sym typeface="阿里巴巴普惠体" panose="00020600040101010101" pitchFamily="18" charset="-122"/>
              </a:endParaRPr>
            </a:p>
          </p:txBody>
        </p:sp>
        <p:pic>
          <p:nvPicPr>
            <p:cNvPr id="14" name="Aitds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059" y="4937"/>
              <a:ext cx="5747" cy="29136"/>
            </a:xfrm>
            <a:prstGeom prst="round2DiagRect">
              <a:avLst>
                <a:gd name="adj1" fmla="val 16667"/>
                <a:gd name="adj2" fmla="val 0"/>
              </a:avLst>
            </a:prstGeom>
            <a:ln w="88900" cap="sq">
              <a:solidFill>
                <a:srgbClr val="FFFFFF"/>
              </a:solidFill>
              <a:miter lim="800000"/>
              <a:headEnd/>
              <a:tailEnd/>
            </a:ln>
            <a:effectLst>
              <a:outerShdw blurRad="50800" dist="38100" dir="2700000" algn="tl" rotWithShape="0">
                <a:prstClr val="black">
                  <a:alpha val="40000"/>
                </a:prstClr>
              </a:outerShdw>
            </a:effectLst>
          </p:spPr>
        </p:pic>
        <p:sp>
          <p:nvSpPr>
            <p:cNvPr id="15" name="Aitds5"/>
            <p:cNvSpPr/>
            <p:nvPr/>
          </p:nvSpPr>
          <p:spPr>
            <a:xfrm>
              <a:off x="1801" y="5769"/>
              <a:ext cx="9418" cy="23699"/>
            </a:xfrm>
            <a:prstGeom prst="rect">
              <a:avLst/>
            </a:prstGeom>
          </p:spPr>
          <p:txBody>
            <a:bodyPr wrap="square">
              <a:spAutoFit/>
            </a:bodyPr>
            <a:p>
              <a:pPr lvl="0" algn="just" defTabSz="914400">
                <a:lnSpc>
                  <a:spcPct val="130000"/>
                </a:lnSpc>
                <a:defRPr/>
              </a:pPr>
              <a:r>
                <a:rPr lang="en-US" altLang="zh-CN" sz="1400" kern="0" dirty="0">
                  <a:solidFill>
                    <a:prstClr val="black">
                      <a:lumMod val="95000"/>
                      <a:lumOff val="5000"/>
                    </a:prstClr>
                  </a:solidFill>
                  <a:latin typeface="+mn-ea"/>
                  <a:cs typeface="+mn-ea"/>
                  <a:sym typeface="+mn-lt"/>
                </a:rPr>
                <a:t>    </a:t>
              </a:r>
              <a:r>
                <a:rPr lang="zh-CN" altLang="en-US" sz="1400" kern="0" dirty="0">
                  <a:solidFill>
                    <a:prstClr val="black">
                      <a:lumMod val="95000"/>
                      <a:lumOff val="5000"/>
                    </a:prstClr>
                  </a:solidFill>
                  <a:latin typeface="+mn-ea"/>
                  <a:cs typeface="+mn-ea"/>
                  <a:sym typeface="+mn-lt"/>
                </a:rPr>
                <a:t>抗美援朝重要战役打出了国威军威，极大地提升了新中国的国际地位，是新中国的立国之战。抗美援朝战争的胜利是在中华民族伟大复兴进程当中，我们中国人真正从心理上站起来的一个非常重要的体现。可以说，这场战争打出了我们的民族自尊心、自豪感。</a:t>
              </a:r>
              <a:endParaRPr lang="zh-CN" altLang="en-US" sz="1400" kern="0" dirty="0">
                <a:solidFill>
                  <a:prstClr val="black">
                    <a:lumMod val="95000"/>
                    <a:lumOff val="5000"/>
                  </a:prstClr>
                </a:solidFill>
                <a:latin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0" y="911493"/>
            <a:ext cx="4008467" cy="4232007"/>
          </a:xfrm>
          <a:prstGeom prst="rect">
            <a:avLst/>
          </a:prstGeom>
        </p:spPr>
      </p:pic>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rPr>
                <a:t>第三部分</a:t>
              </a:r>
              <a:endPar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grpSp>
      <p:pic>
        <p:nvPicPr>
          <p:cNvPr id="9220" name="图片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p:cNvSpPr txBox="1">
            <a:spLocks noChangeArrowheads="1"/>
          </p:cNvSpPr>
          <p:nvPr/>
        </p:nvSpPr>
        <p:spPr bwMode="auto">
          <a:xfrm>
            <a:off x="4009776" y="3062695"/>
            <a:ext cx="4954712"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E0E16"/>
                </a:solidFill>
                <a:latin typeface="微软雅黑" panose="020B0503020204020204" pitchFamily="34" charset="-122"/>
                <a:ea typeface="微软雅黑" panose="020B0503020204020204" pitchFamily="34" charset="-122"/>
              </a:rPr>
              <a:t>革命先烈永垂不朽</a:t>
            </a:r>
            <a:endParaRPr lang="zh-CN" altLang="en-US" sz="3200" b="1" dirty="0">
              <a:solidFill>
                <a:srgbClr val="AE0E16"/>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40255" y="920734"/>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lstStyle/>
            <a:p>
              <a:endParaRPr lang="zh-CN" altLang="en-US"/>
            </a:p>
          </p:txBody>
        </p:sp>
        <p:sp>
          <p:nvSpPr>
            <p:cNvPr id="17" name="Freeform 5"/>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4" decel="250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2000" fill="hold"/>
                                            <p:tgtEl>
                                              <p:spTgt spid="12"/>
                                            </p:tgtEl>
                                            <p:attrNameLst>
                                              <p:attrName>ppt_x</p:attrName>
                                            </p:attrNameLst>
                                          </p:cBhvr>
                                          <p:tavLst>
                                            <p:tav tm="0">
                                              <p:val>
                                                <p:strVal val="#ppt_x"/>
                                              </p:val>
                                            </p:tav>
                                            <p:tav tm="100000">
                                              <p:val>
                                                <p:strVal val="#ppt_x"/>
                                              </p:val>
                                            </p:tav>
                                          </p:tavLst>
                                        </p:anim>
                                        <p:anim calcmode="lin" valueType="num">
                                          <p:cBhvr additive="base">
                                            <p:cTn id="11" dur="20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14:presetBounceEnd="6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60000">
                                          <p:cBhvr additive="base">
                                            <p:cTn id="21"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4" decel="250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2000" fill="hold"/>
                                            <p:tgtEl>
                                              <p:spTgt spid="12"/>
                                            </p:tgtEl>
                                            <p:attrNameLst>
                                              <p:attrName>ppt_x</p:attrName>
                                            </p:attrNameLst>
                                          </p:cBhvr>
                                          <p:tavLst>
                                            <p:tav tm="0">
                                              <p:val>
                                                <p:strVal val="#ppt_x"/>
                                              </p:val>
                                            </p:tav>
                                            <p:tav tm="100000">
                                              <p:val>
                                                <p:strVal val="#ppt_x"/>
                                              </p:val>
                                            </p:tav>
                                          </p:tavLst>
                                        </p:anim>
                                        <p:anim calcmode="lin" valueType="num">
                                          <p:cBhvr additive="base">
                                            <p:cTn id="11" dur="20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sp>
        <p:nvSpPr>
          <p:cNvPr id="25" name="TextBox 131"/>
          <p:cNvSpPr txBox="1">
            <a:spLocks noChangeArrowheads="1"/>
          </p:cNvSpPr>
          <p:nvPr/>
        </p:nvSpPr>
        <p:spPr bwMode="auto">
          <a:xfrm>
            <a:off x="1691680" y="771620"/>
            <a:ext cx="21602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6000" b="1" dirty="0">
                <a:solidFill>
                  <a:srgbClr val="AE0E16"/>
                </a:solidFill>
                <a:latin typeface="微软雅黑" panose="020B0503020204020204" pitchFamily="34" charset="-122"/>
                <a:ea typeface="微软雅黑" panose="020B0503020204020204" pitchFamily="34" charset="-122"/>
              </a:rPr>
              <a:t>目录</a:t>
            </a:r>
            <a:endParaRPr lang="zh-CN" altLang="en-US" sz="6000" b="1" dirty="0">
              <a:solidFill>
                <a:srgbClr val="AE0E16"/>
              </a:solidFill>
              <a:latin typeface="微软雅黑" panose="020B0503020204020204" pitchFamily="34" charset="-122"/>
              <a:ea typeface="微软雅黑" panose="020B0503020204020204" pitchFamily="34" charset="-122"/>
            </a:endParaRPr>
          </a:p>
        </p:txBody>
      </p:sp>
      <p:sp>
        <p:nvSpPr>
          <p:cNvPr id="26" name="TextBox 131"/>
          <p:cNvSpPr txBox="1">
            <a:spLocks noChangeArrowheads="1"/>
          </p:cNvSpPr>
          <p:nvPr/>
        </p:nvSpPr>
        <p:spPr bwMode="auto">
          <a:xfrm>
            <a:off x="1691680" y="1725911"/>
            <a:ext cx="216024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000" b="1" dirty="0">
                <a:solidFill>
                  <a:srgbClr val="AE0E16"/>
                </a:solidFill>
                <a:latin typeface="微软雅黑" panose="020B0503020204020204" pitchFamily="34" charset="-122"/>
                <a:ea typeface="微软雅黑" panose="020B0503020204020204" pitchFamily="34" charset="-122"/>
              </a:rPr>
              <a:t>contents</a:t>
            </a:r>
            <a:endParaRPr lang="zh-CN" altLang="en-US" sz="3000" b="1" dirty="0">
              <a:solidFill>
                <a:srgbClr val="AE0E16"/>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50795"/>
            <a:ext cx="3300095" cy="2588260"/>
          </a:xfrm>
          <a:prstGeom prst="rect">
            <a:avLst/>
          </a:prstGeom>
        </p:spPr>
      </p:pic>
      <p:cxnSp>
        <p:nvCxnSpPr>
          <p:cNvPr id="5" name="直接连接符 4"/>
          <p:cNvCxnSpPr/>
          <p:nvPr/>
        </p:nvCxnSpPr>
        <p:spPr>
          <a:xfrm>
            <a:off x="4140200" y="668020"/>
            <a:ext cx="0" cy="3044190"/>
          </a:xfrm>
          <a:prstGeom prst="line">
            <a:avLst/>
          </a:prstGeom>
          <a:ln w="12700">
            <a:solidFill>
              <a:srgbClr val="AE0E16"/>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4385310" y="143510"/>
            <a:ext cx="4552315" cy="4178935"/>
            <a:chOff x="7083" y="121"/>
            <a:chExt cx="7169" cy="7242"/>
          </a:xfrm>
        </p:grpSpPr>
        <p:grpSp>
          <p:nvGrpSpPr>
            <p:cNvPr id="11" name="组合 10"/>
            <p:cNvGrpSpPr/>
            <p:nvPr/>
          </p:nvGrpSpPr>
          <p:grpSpPr>
            <a:xfrm>
              <a:off x="7084" y="121"/>
              <a:ext cx="6503" cy="930"/>
              <a:chOff x="7093" y="460"/>
              <a:chExt cx="6503" cy="930"/>
            </a:xfrm>
          </p:grpSpPr>
          <p:sp>
            <p:nvSpPr>
              <p:cNvPr id="19" name="Oval 6"/>
              <p:cNvSpPr>
                <a:spLocks noChangeArrowheads="1"/>
              </p:cNvSpPr>
              <p:nvPr/>
            </p:nvSpPr>
            <p:spPr bwMode="auto">
              <a:xfrm>
                <a:off x="7093" y="460"/>
                <a:ext cx="930" cy="930"/>
              </a:xfrm>
              <a:prstGeom prst="ellipse">
                <a:avLst/>
              </a:prstGeom>
              <a:solidFill>
                <a:srgbClr val="AE0E16"/>
              </a:solidFill>
              <a:ln>
                <a:noFill/>
              </a:ln>
            </p:spPr>
            <p:txBody>
              <a:bodyPr/>
              <a:lstStyle/>
              <a:p>
                <a:endParaRPr lang="zh-CN" altLang="en-US">
                  <a:solidFill>
                    <a:srgbClr val="F8F8F8"/>
                  </a:solidFill>
                </a:endParaRPr>
              </a:p>
            </p:txBody>
          </p:sp>
          <p:sp>
            <p:nvSpPr>
              <p:cNvPr id="20" name="TextBox 137"/>
              <p:cNvSpPr txBox="1">
                <a:spLocks noChangeArrowheads="1"/>
              </p:cNvSpPr>
              <p:nvPr/>
            </p:nvSpPr>
            <p:spPr bwMode="auto">
              <a:xfrm>
                <a:off x="7142" y="526"/>
                <a:ext cx="880"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400" b="1">
                    <a:solidFill>
                      <a:srgbClr val="F8F8F8"/>
                    </a:solidFill>
                    <a:latin typeface="微软雅黑" panose="020B0503020204020204" pitchFamily="34" charset="-122"/>
                    <a:ea typeface="微软雅黑" panose="020B0503020204020204" pitchFamily="34" charset="-122"/>
                  </a:rPr>
                  <a:t>01</a:t>
                </a:r>
                <a:endParaRPr lang="en-US" altLang="en-US" sz="2400" b="1">
                  <a:solidFill>
                    <a:srgbClr val="F8F8F8"/>
                  </a:solidFill>
                  <a:latin typeface="微软雅黑" panose="020B0503020204020204" pitchFamily="34" charset="-122"/>
                  <a:ea typeface="微软雅黑" panose="020B0503020204020204" pitchFamily="34" charset="-122"/>
                </a:endParaRPr>
              </a:p>
            </p:txBody>
          </p:sp>
          <p:sp>
            <p:nvSpPr>
              <p:cNvPr id="16" name="TextBox 131"/>
              <p:cNvSpPr txBox="1">
                <a:spLocks noChangeArrowheads="1"/>
              </p:cNvSpPr>
              <p:nvPr/>
            </p:nvSpPr>
            <p:spPr bwMode="auto">
              <a:xfrm>
                <a:off x="8242" y="579"/>
                <a:ext cx="5354"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AE0E16"/>
                    </a:solidFill>
                    <a:latin typeface="微软雅黑" panose="020B0503020204020204" pitchFamily="34" charset="-122"/>
                    <a:ea typeface="微软雅黑" panose="020B0503020204020204" pitchFamily="34" charset="-122"/>
                  </a:rPr>
                  <a:t>历史背景及经过</a:t>
                </a:r>
                <a:endParaRPr lang="zh-CN" altLang="en-US" sz="2000" b="1" dirty="0">
                  <a:solidFill>
                    <a:srgbClr val="AE0E16"/>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7083" y="1699"/>
              <a:ext cx="6554" cy="930"/>
              <a:chOff x="7093" y="2144"/>
              <a:chExt cx="6554" cy="930"/>
            </a:xfrm>
          </p:grpSpPr>
          <p:sp>
            <p:nvSpPr>
              <p:cNvPr id="21" name="Oval 6"/>
              <p:cNvSpPr>
                <a:spLocks noChangeArrowheads="1"/>
              </p:cNvSpPr>
              <p:nvPr/>
            </p:nvSpPr>
            <p:spPr bwMode="auto">
              <a:xfrm>
                <a:off x="7093" y="2144"/>
                <a:ext cx="930" cy="930"/>
              </a:xfrm>
              <a:prstGeom prst="ellipse">
                <a:avLst/>
              </a:prstGeom>
              <a:solidFill>
                <a:srgbClr val="AE0E16"/>
              </a:solidFill>
              <a:ln>
                <a:noFill/>
              </a:ln>
            </p:spPr>
            <p:txBody>
              <a:bodyPr/>
              <a:lstStyle/>
              <a:p>
                <a:endParaRPr lang="zh-CN" altLang="en-US">
                  <a:solidFill>
                    <a:srgbClr val="F8F8F8"/>
                  </a:solidFill>
                </a:endParaRPr>
              </a:p>
            </p:txBody>
          </p:sp>
          <p:sp>
            <p:nvSpPr>
              <p:cNvPr id="22" name="TextBox 139"/>
              <p:cNvSpPr txBox="1">
                <a:spLocks noChangeArrowheads="1"/>
              </p:cNvSpPr>
              <p:nvPr/>
            </p:nvSpPr>
            <p:spPr bwMode="auto">
              <a:xfrm>
                <a:off x="7151" y="2210"/>
                <a:ext cx="880" cy="79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buClrTx/>
                  <a:buSzTx/>
                  <a:buFontTx/>
                </a:pPr>
                <a:r>
                  <a:rPr lang="en-US" sz="2400" b="1">
                    <a:solidFill>
                      <a:srgbClr val="F8F8F8"/>
                    </a:solidFill>
                    <a:latin typeface="微软雅黑" panose="020B0503020204020204" pitchFamily="34" charset="-122"/>
                    <a:ea typeface="微软雅黑" panose="020B0503020204020204" pitchFamily="34" charset="-122"/>
                    <a:sym typeface="+mn-ea"/>
                  </a:rPr>
                  <a:t>02</a:t>
                </a:r>
                <a:endParaRPr lang="en-US" sz="2400" b="1">
                  <a:solidFill>
                    <a:srgbClr val="F8F8F8"/>
                  </a:solidFill>
                  <a:latin typeface="微软雅黑" panose="020B0503020204020204" pitchFamily="34" charset="-122"/>
                  <a:ea typeface="微软雅黑" panose="020B0503020204020204" pitchFamily="34" charset="-122"/>
                  <a:sym typeface="+mn-ea"/>
                </a:endParaRPr>
              </a:p>
            </p:txBody>
          </p:sp>
          <p:sp>
            <p:nvSpPr>
              <p:cNvPr id="17" name="TextBox 132"/>
              <p:cNvSpPr txBox="1">
                <a:spLocks noChangeArrowheads="1"/>
              </p:cNvSpPr>
              <p:nvPr/>
            </p:nvSpPr>
            <p:spPr bwMode="auto">
              <a:xfrm>
                <a:off x="8195" y="2264"/>
                <a:ext cx="5452"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AE0E16"/>
                    </a:solidFill>
                    <a:latin typeface="微软雅黑" panose="020B0503020204020204" pitchFamily="34" charset="-122"/>
                    <a:ea typeface="微软雅黑" panose="020B0503020204020204" pitchFamily="34" charset="-122"/>
                  </a:rPr>
                  <a:t>抗美援朝重大战役</a:t>
                </a:r>
                <a:endParaRPr lang="zh-CN" altLang="en-US" sz="2000" b="1" dirty="0">
                  <a:solidFill>
                    <a:srgbClr val="AE0E16"/>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7083" y="3277"/>
              <a:ext cx="7169" cy="930"/>
              <a:chOff x="7093" y="3830"/>
              <a:chExt cx="7169" cy="930"/>
            </a:xfrm>
          </p:grpSpPr>
          <p:sp>
            <p:nvSpPr>
              <p:cNvPr id="23" name="Oval 6"/>
              <p:cNvSpPr>
                <a:spLocks noChangeArrowheads="1"/>
              </p:cNvSpPr>
              <p:nvPr/>
            </p:nvSpPr>
            <p:spPr bwMode="auto">
              <a:xfrm>
                <a:off x="7093" y="3830"/>
                <a:ext cx="930" cy="930"/>
              </a:xfrm>
              <a:prstGeom prst="ellipse">
                <a:avLst/>
              </a:prstGeom>
              <a:solidFill>
                <a:srgbClr val="AE0E16"/>
              </a:solidFill>
              <a:ln>
                <a:noFill/>
              </a:ln>
            </p:spPr>
            <p:txBody>
              <a:bodyPr/>
              <a:lstStyle/>
              <a:p>
                <a:endParaRPr lang="zh-CN" altLang="en-US">
                  <a:solidFill>
                    <a:srgbClr val="F8F8F8"/>
                  </a:solidFill>
                </a:endParaRPr>
              </a:p>
            </p:txBody>
          </p:sp>
          <p:sp>
            <p:nvSpPr>
              <p:cNvPr id="24" name="TextBox 141"/>
              <p:cNvSpPr txBox="1">
                <a:spLocks noChangeArrowheads="1"/>
              </p:cNvSpPr>
              <p:nvPr/>
            </p:nvSpPr>
            <p:spPr bwMode="auto">
              <a:xfrm>
                <a:off x="7152" y="3896"/>
                <a:ext cx="880" cy="79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buClrTx/>
                  <a:buSzTx/>
                  <a:buFontTx/>
                </a:pPr>
                <a:r>
                  <a:rPr lang="en-US" sz="2400" b="1">
                    <a:solidFill>
                      <a:srgbClr val="F8F8F8"/>
                    </a:solidFill>
                    <a:latin typeface="微软雅黑" panose="020B0503020204020204" pitchFamily="34" charset="-122"/>
                    <a:ea typeface="微软雅黑" panose="020B0503020204020204" pitchFamily="34" charset="-122"/>
                    <a:sym typeface="+mn-ea"/>
                  </a:rPr>
                  <a:t>03</a:t>
                </a:r>
                <a:endParaRPr lang="en-US" sz="2400" b="1">
                  <a:solidFill>
                    <a:srgbClr val="F8F8F8"/>
                  </a:solidFill>
                  <a:latin typeface="微软雅黑" panose="020B0503020204020204" pitchFamily="34" charset="-122"/>
                  <a:ea typeface="微软雅黑" panose="020B0503020204020204" pitchFamily="34" charset="-122"/>
                  <a:sym typeface="+mn-ea"/>
                </a:endParaRPr>
              </a:p>
            </p:txBody>
          </p:sp>
          <p:sp>
            <p:nvSpPr>
              <p:cNvPr id="18" name="TextBox 133"/>
              <p:cNvSpPr txBox="1">
                <a:spLocks noChangeArrowheads="1"/>
              </p:cNvSpPr>
              <p:nvPr/>
            </p:nvSpPr>
            <p:spPr bwMode="auto">
              <a:xfrm>
                <a:off x="8243" y="4003"/>
                <a:ext cx="6019"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sz="2000" b="1" dirty="0">
                    <a:solidFill>
                      <a:srgbClr val="AE0E16"/>
                    </a:solidFill>
                    <a:latin typeface="微软雅黑" panose="020B0503020204020204" pitchFamily="34" charset="-122"/>
                    <a:ea typeface="微软雅黑" panose="020B0503020204020204" pitchFamily="34" charset="-122"/>
                  </a:rPr>
                  <a:t>革命先烈永垂不朽</a:t>
                </a:r>
                <a:endParaRPr lang="zh-CN" sz="2000" b="1" dirty="0">
                  <a:solidFill>
                    <a:srgbClr val="AE0E16"/>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7084" y="4855"/>
              <a:ext cx="7120" cy="930"/>
              <a:chOff x="7093" y="5515"/>
              <a:chExt cx="7120" cy="930"/>
            </a:xfrm>
          </p:grpSpPr>
          <p:sp>
            <p:nvSpPr>
              <p:cNvPr id="2" name="Oval 6"/>
              <p:cNvSpPr>
                <a:spLocks noChangeArrowheads="1"/>
              </p:cNvSpPr>
              <p:nvPr/>
            </p:nvSpPr>
            <p:spPr bwMode="auto">
              <a:xfrm>
                <a:off x="7093" y="5515"/>
                <a:ext cx="930" cy="930"/>
              </a:xfrm>
              <a:prstGeom prst="ellipse">
                <a:avLst/>
              </a:prstGeom>
              <a:solidFill>
                <a:srgbClr val="AE0E16"/>
              </a:solidFill>
              <a:ln>
                <a:noFill/>
              </a:ln>
            </p:spPr>
            <p:txBody>
              <a:bodyPr/>
              <a:lstStyle/>
              <a:p>
                <a:endParaRPr lang="zh-CN" altLang="en-US">
                  <a:solidFill>
                    <a:srgbClr val="F8F8F8"/>
                  </a:solidFill>
                </a:endParaRPr>
              </a:p>
            </p:txBody>
          </p:sp>
          <p:sp>
            <p:nvSpPr>
              <p:cNvPr id="3" name="TextBox 141"/>
              <p:cNvSpPr txBox="1">
                <a:spLocks noChangeArrowheads="1"/>
              </p:cNvSpPr>
              <p:nvPr/>
            </p:nvSpPr>
            <p:spPr bwMode="auto">
              <a:xfrm>
                <a:off x="7151" y="5581"/>
                <a:ext cx="880" cy="79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buClrTx/>
                  <a:buSzTx/>
                  <a:buFontTx/>
                </a:pPr>
                <a:r>
                  <a:rPr lang="en-US" sz="2400" b="1">
                    <a:solidFill>
                      <a:srgbClr val="F8F8F8"/>
                    </a:solidFill>
                    <a:latin typeface="微软雅黑" panose="020B0503020204020204" pitchFamily="34" charset="-122"/>
                    <a:ea typeface="微软雅黑" panose="020B0503020204020204" pitchFamily="34" charset="-122"/>
                    <a:sym typeface="+mn-ea"/>
                  </a:rPr>
                  <a:t>04</a:t>
                </a:r>
                <a:endParaRPr lang="en-US" sz="2400" b="1">
                  <a:solidFill>
                    <a:srgbClr val="F8F8F8"/>
                  </a:solidFill>
                  <a:latin typeface="微软雅黑" panose="020B0503020204020204" pitchFamily="34" charset="-122"/>
                  <a:ea typeface="微软雅黑" panose="020B0503020204020204" pitchFamily="34" charset="-122"/>
                  <a:sym typeface="+mn-ea"/>
                </a:endParaRPr>
              </a:p>
            </p:txBody>
          </p:sp>
          <p:sp>
            <p:nvSpPr>
              <p:cNvPr id="4" name="TextBox 133"/>
              <p:cNvSpPr txBox="1">
                <a:spLocks noChangeArrowheads="1"/>
              </p:cNvSpPr>
              <p:nvPr/>
            </p:nvSpPr>
            <p:spPr bwMode="auto">
              <a:xfrm>
                <a:off x="8194" y="5635"/>
                <a:ext cx="6019"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sz="2000" b="1" dirty="0">
                    <a:solidFill>
                      <a:srgbClr val="AE0E16"/>
                    </a:solidFill>
                    <a:latin typeface="微软雅黑" panose="020B0503020204020204" pitchFamily="34" charset="-122"/>
                    <a:ea typeface="微软雅黑" panose="020B0503020204020204" pitchFamily="34" charset="-122"/>
                  </a:rPr>
                  <a:t>抗美援朝精神及感悟</a:t>
                </a:r>
                <a:endParaRPr lang="zh-CN" sz="2000" b="1" dirty="0">
                  <a:solidFill>
                    <a:srgbClr val="AE0E16"/>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084" y="6433"/>
              <a:ext cx="7168" cy="930"/>
              <a:chOff x="7084" y="6772"/>
              <a:chExt cx="7168" cy="930"/>
            </a:xfrm>
          </p:grpSpPr>
          <p:sp>
            <p:nvSpPr>
              <p:cNvPr id="7" name="Oval 6"/>
              <p:cNvSpPr>
                <a:spLocks noChangeArrowheads="1"/>
              </p:cNvSpPr>
              <p:nvPr/>
            </p:nvSpPr>
            <p:spPr bwMode="auto">
              <a:xfrm>
                <a:off x="7084" y="6772"/>
                <a:ext cx="930" cy="930"/>
              </a:xfrm>
              <a:prstGeom prst="ellipse">
                <a:avLst/>
              </a:prstGeom>
              <a:solidFill>
                <a:srgbClr val="AE0E16"/>
              </a:solidFill>
              <a:ln>
                <a:noFill/>
              </a:ln>
            </p:spPr>
            <p:txBody>
              <a:bodyPr/>
              <a:lstStyle/>
              <a:p>
                <a:endParaRPr lang="zh-CN" altLang="en-US">
                  <a:solidFill>
                    <a:srgbClr val="F8F8F8"/>
                  </a:solidFill>
                </a:endParaRPr>
              </a:p>
            </p:txBody>
          </p:sp>
          <p:sp>
            <p:nvSpPr>
              <p:cNvPr id="8" name="TextBox 141"/>
              <p:cNvSpPr txBox="1">
                <a:spLocks noChangeArrowheads="1"/>
              </p:cNvSpPr>
              <p:nvPr/>
            </p:nvSpPr>
            <p:spPr bwMode="auto">
              <a:xfrm>
                <a:off x="7142" y="6838"/>
                <a:ext cx="880" cy="798"/>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buClrTx/>
                  <a:buSzTx/>
                  <a:buFontTx/>
                </a:pPr>
                <a:r>
                  <a:rPr lang="en-US" sz="2400" b="1">
                    <a:solidFill>
                      <a:srgbClr val="F8F8F8"/>
                    </a:solidFill>
                    <a:latin typeface="微软雅黑" panose="020B0503020204020204" pitchFamily="34" charset="-122"/>
                    <a:ea typeface="微软雅黑" panose="020B0503020204020204" pitchFamily="34" charset="-122"/>
                    <a:sym typeface="+mn-ea"/>
                  </a:rPr>
                  <a:t>05</a:t>
                </a:r>
                <a:endParaRPr lang="en-US" sz="2400" b="1">
                  <a:solidFill>
                    <a:srgbClr val="F8F8F8"/>
                  </a:solidFill>
                  <a:latin typeface="微软雅黑" panose="020B0503020204020204" pitchFamily="34" charset="-122"/>
                  <a:ea typeface="微软雅黑" panose="020B0503020204020204" pitchFamily="34" charset="-122"/>
                  <a:sym typeface="+mn-ea"/>
                </a:endParaRPr>
              </a:p>
            </p:txBody>
          </p:sp>
          <p:sp>
            <p:nvSpPr>
              <p:cNvPr id="9" name="TextBox 133"/>
              <p:cNvSpPr txBox="1">
                <a:spLocks noChangeArrowheads="1"/>
              </p:cNvSpPr>
              <p:nvPr/>
            </p:nvSpPr>
            <p:spPr bwMode="auto">
              <a:xfrm>
                <a:off x="8233" y="6892"/>
                <a:ext cx="6019"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sz="2000" b="1" dirty="0">
                    <a:solidFill>
                      <a:srgbClr val="AE0E16"/>
                    </a:solidFill>
                    <a:latin typeface="微软雅黑" panose="020B0503020204020204" pitchFamily="34" charset="-122"/>
                    <a:ea typeface="微软雅黑" panose="020B0503020204020204" pitchFamily="34" charset="-122"/>
                  </a:rPr>
                  <a:t>抗美援朝文艺作品</a:t>
                </a:r>
                <a:endParaRPr lang="en-US" altLang="zh-CN" sz="2000" b="1" dirty="0">
                  <a:solidFill>
                    <a:srgbClr val="AE0E16"/>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par>
                                <p:cTn id="12" presetID="2" presetClass="entr" presetSubtype="8" decel="2500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2000" fill="hold"/>
                                        <p:tgtEl>
                                          <p:spTgt spid="27"/>
                                        </p:tgtEl>
                                        <p:attrNameLst>
                                          <p:attrName>ppt_x</p:attrName>
                                        </p:attrNameLst>
                                      </p:cBhvr>
                                      <p:tavLst>
                                        <p:tav tm="0">
                                          <p:val>
                                            <p:strVal val="0-#ppt_w/2"/>
                                          </p:val>
                                        </p:tav>
                                        <p:tav tm="100000">
                                          <p:val>
                                            <p:strVal val="#ppt_x"/>
                                          </p:val>
                                        </p:tav>
                                      </p:tavLst>
                                    </p:anim>
                                    <p:anim calcmode="lin" valueType="num">
                                      <p:cBhvr additive="base">
                                        <p:cTn id="15" dur="2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a:stretch>
            <a:fillRect/>
          </a:stretch>
        </p:blipFill>
        <p:spPr>
          <a:xfrm>
            <a:off x="0" y="-13970"/>
            <a:ext cx="9144000" cy="511937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革命英雄永垂不朽</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5"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03</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6" name="图片 5"/>
          <p:cNvPicPr>
            <a:picLocks noChangeAspect="1"/>
          </p:cNvPicPr>
          <p:nvPr/>
        </p:nvPicPr>
        <p:blipFill>
          <a:blip r:embed="rId3"/>
          <a:stretch>
            <a:fillRect/>
          </a:stretch>
        </p:blipFill>
        <p:spPr>
          <a:xfrm>
            <a:off x="2700020" y="861060"/>
            <a:ext cx="4634230" cy="3369310"/>
          </a:xfrm>
          <a:prstGeom prst="rect">
            <a:avLst/>
          </a:prstGeom>
          <a:noFill/>
          <a:ln w="66675">
            <a:solidFill>
              <a:srgbClr val="FFFFFF"/>
            </a:solidFill>
          </a:ln>
          <a:effectLst>
            <a:outerShdw blurRad="50800" dist="38100" dir="2700000" algn="tl" rotWithShape="0">
              <a:prstClr val="black">
                <a:alpha val="40000"/>
              </a:prstClr>
            </a:outerShdw>
          </a:effectLst>
        </p:spPr>
      </p:pic>
      <p:sp>
        <p:nvSpPr>
          <p:cNvPr id="11" name="文本框 10"/>
          <p:cNvSpPr txBox="1"/>
          <p:nvPr/>
        </p:nvSpPr>
        <p:spPr>
          <a:xfrm>
            <a:off x="1790065" y="916940"/>
            <a:ext cx="741680" cy="3469640"/>
          </a:xfrm>
          <a:prstGeom prst="rect">
            <a:avLst/>
          </a:prstGeom>
          <a:noFill/>
        </p:spPr>
        <p:txBody>
          <a:bodyPr vert="eaVert" wrap="none" rtlCol="0">
            <a:spAutoFit/>
          </a:bodyPr>
          <a:p>
            <a:pPr algn="l">
              <a:lnSpc>
                <a:spcPct val="130000"/>
              </a:lnSpc>
            </a:pP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这位烈士在上甘岭战役中，用胸膛堵住敌人</a:t>
            </a:r>
            <a:endPar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endParaRPr>
          </a:p>
          <a:p>
            <a:pPr algn="l">
              <a:lnSpc>
                <a:spcPct val="130000"/>
              </a:lnSpc>
            </a:pP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的机枪口，掩护部队前进而英勇牺牲。</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3707765" y="1707515"/>
            <a:ext cx="4160520" cy="2584450"/>
          </a:xfrm>
          <a:prstGeom prst="rect">
            <a:avLst/>
          </a:prstGeom>
          <a:noFill/>
          <a:ln w="12700" cmpd="sng">
            <a:solidFill>
              <a:srgbClr val="C00000"/>
            </a:solidFill>
            <a:prstDash val="lgDash"/>
          </a:ln>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       </a:t>
            </a:r>
            <a:r>
              <a:rPr lang="zh-CN" altLang="en-US" dirty="0">
                <a:solidFill>
                  <a:schemeClr val="tx1"/>
                </a:solidFill>
              </a:rPr>
              <a:t>黄继光（1931年1月8日～1952年10月20日 ），原名黄积广，四川省中江县人，中国人民志愿军第15军45师135团2营通讯员。</a:t>
            </a:r>
            <a:endParaRPr lang="zh-CN" altLang="en-US" dirty="0">
              <a:solidFill>
                <a:schemeClr val="tx1"/>
              </a:solidFill>
            </a:endParaRPr>
          </a:p>
          <a:p>
            <a:r>
              <a:rPr lang="en-US" altLang="zh-CN" dirty="0">
                <a:solidFill>
                  <a:schemeClr val="tx1"/>
                </a:solidFill>
              </a:rPr>
              <a:t>       </a:t>
            </a:r>
            <a:r>
              <a:rPr lang="zh-CN" altLang="en-US" dirty="0">
                <a:solidFill>
                  <a:schemeClr val="tx1"/>
                </a:solidFill>
              </a:rPr>
              <a:t>1951年3月参加中国人民志愿军。1952年10月19日，在朝鲜上甘岭战役中，黄继光用胸膛堵住疯狂扫射的敌机枪眼英勇牺牲。中国人民志愿军给他追记特等功，追授“特级英雄”称号 ；所在部队追认他为中国共产党党员；朝鲜民主主义人民共和国追授他“朝鲜民主主义人民共和国英雄”称号和金星奖章和一级国旗勋章 。</a:t>
            </a:r>
            <a:endParaRPr lang="zh-CN" altLang="en-US" dirty="0">
              <a:solidFill>
                <a:schemeClr val="tx1"/>
              </a:solidFill>
            </a:endParaRPr>
          </a:p>
        </p:txBody>
      </p:sp>
      <p:grpSp>
        <p:nvGrpSpPr>
          <p:cNvPr id="2" name="组合 1"/>
          <p:cNvGrpSpPr/>
          <p:nvPr/>
        </p:nvGrpSpPr>
        <p:grpSpPr>
          <a:xfrm>
            <a:off x="640871" y="1046480"/>
            <a:ext cx="2635060" cy="437515"/>
            <a:chOff x="1009" y="1648"/>
            <a:chExt cx="6070" cy="689"/>
          </a:xfrm>
        </p:grpSpPr>
        <p:sp>
          <p:nvSpPr>
            <p:cNvPr id="9" name="圆角矩形 8"/>
            <p:cNvSpPr/>
            <p:nvPr/>
          </p:nvSpPr>
          <p:spPr>
            <a:xfrm>
              <a:off x="1009" y="1728"/>
              <a:ext cx="6070"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94" y="1648"/>
              <a:ext cx="4884" cy="689"/>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altLang="en-US" dirty="0">
                  <a:solidFill>
                    <a:schemeClr val="accent3">
                      <a:lumMod val="40000"/>
                      <a:lumOff val="60000"/>
                    </a:schemeClr>
                  </a:solidFill>
                </a:rPr>
                <a:t>黄继光（</a:t>
              </a:r>
              <a:r>
                <a:rPr lang="en-US" altLang="zh-CN" dirty="0">
                  <a:solidFill>
                    <a:schemeClr val="accent3">
                      <a:lumMod val="40000"/>
                      <a:lumOff val="60000"/>
                    </a:schemeClr>
                  </a:solidFill>
                </a:rPr>
                <a:t>1931~1952</a:t>
              </a:r>
              <a:r>
                <a:rPr lang="zh-CN" altLang="en-US" dirty="0">
                  <a:solidFill>
                    <a:schemeClr val="accent3">
                      <a:lumMod val="40000"/>
                      <a:lumOff val="60000"/>
                    </a:schemeClr>
                  </a:solidFill>
                </a:rPr>
                <a:t>）</a:t>
              </a:r>
              <a:endParaRPr lang="zh-CN" altLang="en-US" dirty="0">
                <a:solidFill>
                  <a:schemeClr val="accent3">
                    <a:lumMod val="40000"/>
                    <a:lumOff val="60000"/>
                  </a:schemeClr>
                </a:solidFill>
              </a:endParaRPr>
            </a:p>
          </p:txBody>
        </p:sp>
      </p:grpSp>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革命英雄永垂不朽</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5"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03</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3" name="图片 2" descr="黄继光"/>
          <p:cNvPicPr>
            <a:picLocks noChangeAspect="1"/>
          </p:cNvPicPr>
          <p:nvPr/>
        </p:nvPicPr>
        <p:blipFill>
          <a:blip r:embed="rId2"/>
          <a:stretch>
            <a:fillRect/>
          </a:stretch>
        </p:blipFill>
        <p:spPr>
          <a:xfrm>
            <a:off x="981710" y="1779270"/>
            <a:ext cx="1905000" cy="2647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a:stretch>
            <a:fillRect/>
          </a:stretch>
        </p:blipFill>
        <p:spPr>
          <a:xfrm>
            <a:off x="0" y="-13970"/>
            <a:ext cx="9144000" cy="511937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革命英雄永垂不朽</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5"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03</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1691640" y="1131570"/>
            <a:ext cx="828675" cy="3145155"/>
          </a:xfrm>
          <a:prstGeom prst="rect">
            <a:avLst/>
          </a:prstGeom>
          <a:noFill/>
        </p:spPr>
        <p:txBody>
          <a:bodyPr vert="eaVert" wrap="square" rtlCol="0">
            <a:spAutoFit/>
          </a:bodyPr>
          <a:p>
            <a:pPr indent="-342900" algn="l" defTabSz="914400">
              <a:lnSpc>
                <a:spcPct val="150000"/>
              </a:lnSpc>
              <a:buClr>
                <a:srgbClr val="0563C1"/>
              </a:buClr>
            </a:pP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为了保证战斗胜利和部队安全</a:t>
            </a:r>
            <a:endPar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endParaRPr>
          </a:p>
          <a:p>
            <a:pPr indent="-342900" algn="l" defTabSz="914400">
              <a:lnSpc>
                <a:spcPct val="150000"/>
              </a:lnSpc>
              <a:buClr>
                <a:srgbClr val="0563C1"/>
              </a:buClr>
            </a:pP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在烈火中纹丝不动，直至壮烈牺牲。</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p:nvPr/>
        </p:nvPicPr>
        <p:blipFill>
          <a:blip r:embed="rId3"/>
          <a:stretch>
            <a:fillRect/>
          </a:stretch>
        </p:blipFill>
        <p:spPr>
          <a:xfrm>
            <a:off x="2628900" y="916940"/>
            <a:ext cx="4942840" cy="3383280"/>
          </a:xfrm>
          <a:prstGeom prst="rect">
            <a:avLst/>
          </a:prstGeom>
          <a:noFill/>
          <a:ln w="66675">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a:stretch>
            <a:fillRect/>
          </a:stretch>
        </p:blipFill>
        <p:spPr>
          <a:xfrm>
            <a:off x="0" y="-13970"/>
            <a:ext cx="9144000" cy="5119370"/>
          </a:xfrm>
          <a:prstGeom prst="rect">
            <a:avLst/>
          </a:prstGeom>
        </p:spPr>
      </p:pic>
      <p:sp>
        <p:nvSpPr>
          <p:cNvPr id="10" name="TextBox 9"/>
          <p:cNvSpPr txBox="1"/>
          <p:nvPr/>
        </p:nvSpPr>
        <p:spPr>
          <a:xfrm>
            <a:off x="3780155" y="1131570"/>
            <a:ext cx="4119880" cy="3138170"/>
          </a:xfrm>
          <a:prstGeom prst="rect">
            <a:avLst/>
          </a:prstGeom>
          <a:noFill/>
          <a:ln w="12700" cmpd="sng">
            <a:solidFill>
              <a:srgbClr val="C00000"/>
            </a:solidFill>
            <a:prstDash val="lgDash"/>
          </a:ln>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      </a:t>
            </a:r>
            <a:r>
              <a:rPr dirty="0">
                <a:solidFill>
                  <a:schemeClr val="tx1"/>
                </a:solidFill>
              </a:rPr>
              <a:t>邱少云（1926年-1952年10月12日） 男，汉族，四川省铜梁县（今重庆市铜梁区）人，中共党员。1949年入伍，生前系中国人民志愿军第15军87团9连战士。1952年10月中旬，在抗美援朝一次战斗中，邱少云所在营奉命担负潜伏任务。执行任务中，邱少云在距敌前沿阵地60多米的草丛中潜伏时，</a:t>
            </a:r>
            <a:r>
              <a:rPr lang="zh-CN" dirty="0">
                <a:solidFill>
                  <a:schemeClr val="tx1"/>
                </a:solidFill>
              </a:rPr>
              <a:t>被敌人</a:t>
            </a:r>
            <a:r>
              <a:rPr dirty="0">
                <a:solidFill>
                  <a:schemeClr val="tx1"/>
                </a:solidFill>
              </a:rPr>
              <a:t>盲目发射</a:t>
            </a:r>
            <a:r>
              <a:rPr lang="zh-CN" dirty="0">
                <a:solidFill>
                  <a:schemeClr val="tx1"/>
                </a:solidFill>
              </a:rPr>
              <a:t>的</a:t>
            </a:r>
            <a:r>
              <a:rPr dirty="0">
                <a:solidFill>
                  <a:schemeClr val="tx1"/>
                </a:solidFill>
              </a:rPr>
              <a:t>一颗燃烧弹飞迸的火星溅落在他的左腿上，烧着了他的棉衣、头发和皮肉。他身旁就是水沟，只要往水沟里一滚，就可以把火扑灭。但为了不暴露潜伏部队，他严守纪律，咬紧牙关，双手深深插进泥土中，以惊人的毅力忍受着剧痛，一声不吭、一动不动，直至壮烈牺牲，年仅26岁。</a:t>
            </a:r>
            <a:endParaRPr dirty="0">
              <a:solidFill>
                <a:schemeClr val="tx1"/>
              </a:solidFill>
            </a:endParaRPr>
          </a:p>
        </p:txBody>
      </p:sp>
      <p:grpSp>
        <p:nvGrpSpPr>
          <p:cNvPr id="2" name="组合 1"/>
          <p:cNvGrpSpPr/>
          <p:nvPr/>
        </p:nvGrpSpPr>
        <p:grpSpPr>
          <a:xfrm>
            <a:off x="640871" y="1046480"/>
            <a:ext cx="2635060" cy="437515"/>
            <a:chOff x="1009" y="1648"/>
            <a:chExt cx="6070" cy="689"/>
          </a:xfrm>
        </p:grpSpPr>
        <p:sp>
          <p:nvSpPr>
            <p:cNvPr id="9" name="圆角矩形 8"/>
            <p:cNvSpPr/>
            <p:nvPr/>
          </p:nvSpPr>
          <p:spPr>
            <a:xfrm>
              <a:off x="1009" y="1728"/>
              <a:ext cx="6070"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94" y="1648"/>
              <a:ext cx="4884" cy="689"/>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altLang="en-US" dirty="0">
                  <a:solidFill>
                    <a:schemeClr val="accent3">
                      <a:lumMod val="40000"/>
                      <a:lumOff val="60000"/>
                    </a:schemeClr>
                  </a:solidFill>
                </a:rPr>
                <a:t>邱少云（</a:t>
              </a:r>
              <a:r>
                <a:rPr lang="en-US" altLang="zh-CN" dirty="0">
                  <a:solidFill>
                    <a:schemeClr val="accent3">
                      <a:lumMod val="40000"/>
                      <a:lumOff val="60000"/>
                    </a:schemeClr>
                  </a:solidFill>
                </a:rPr>
                <a:t>1926~1952</a:t>
              </a:r>
              <a:r>
                <a:rPr lang="zh-CN" altLang="en-US" dirty="0">
                  <a:solidFill>
                    <a:schemeClr val="accent3">
                      <a:lumMod val="40000"/>
                      <a:lumOff val="60000"/>
                    </a:schemeClr>
                  </a:solidFill>
                </a:rPr>
                <a:t>）</a:t>
              </a:r>
              <a:endParaRPr lang="zh-CN" altLang="en-US" dirty="0">
                <a:solidFill>
                  <a:schemeClr val="accent3">
                    <a:lumMod val="40000"/>
                    <a:lumOff val="60000"/>
                  </a:schemeClr>
                </a:solidFill>
              </a:endParaRPr>
            </a:p>
          </p:txBody>
        </p:sp>
      </p:grpSp>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革命英雄永垂不朽</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5"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03</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5" name="图片 4" descr="邱少云"/>
          <p:cNvPicPr>
            <a:picLocks noChangeAspect="1"/>
          </p:cNvPicPr>
          <p:nvPr/>
        </p:nvPicPr>
        <p:blipFill>
          <a:blip r:embed="rId3"/>
          <a:stretch>
            <a:fillRect/>
          </a:stretch>
        </p:blipFill>
        <p:spPr>
          <a:xfrm>
            <a:off x="1002030" y="1779905"/>
            <a:ext cx="1851660" cy="2574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a:stretch>
            <a:fillRect/>
          </a:stretch>
        </p:blipFill>
        <p:spPr>
          <a:xfrm>
            <a:off x="0" y="-17145"/>
            <a:ext cx="9144000" cy="511937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革命英雄永垂不朽</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5"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03</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1224915" y="1275715"/>
            <a:ext cx="1151890" cy="2677160"/>
          </a:xfrm>
          <a:prstGeom prst="rect">
            <a:avLst/>
          </a:prstGeom>
          <a:noFill/>
        </p:spPr>
        <p:txBody>
          <a:bodyPr vert="eaVert" wrap="square" rtlCol="0">
            <a:spAutoFit/>
          </a:bodyPr>
          <a:p>
            <a:pPr indent="-342900" algn="l" defTabSz="914400">
              <a:lnSpc>
                <a:spcPct val="150000"/>
              </a:lnSpc>
              <a:buClr>
                <a:srgbClr val="0563C1"/>
              </a:buClr>
            </a:pP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何为视死如归？有一名战士毅然抱起炸药包冲向敌群与敌人</a:t>
            </a:r>
            <a:endPar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endParaRPr>
          </a:p>
          <a:p>
            <a:pPr indent="-342900" algn="l" defTabSz="914400">
              <a:lnSpc>
                <a:spcPct val="150000"/>
              </a:lnSpc>
              <a:buClr>
                <a:srgbClr val="0563C1"/>
              </a:buClr>
            </a:pP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同归于尽。</a:t>
            </a:r>
            <a:endPar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endParaRPr>
          </a:p>
        </p:txBody>
      </p:sp>
      <p:pic>
        <p:nvPicPr>
          <p:cNvPr id="103" name="图片 102"/>
          <p:cNvPicPr/>
          <p:nvPr/>
        </p:nvPicPr>
        <p:blipFill>
          <a:blip r:embed="rId3"/>
          <a:stretch>
            <a:fillRect/>
          </a:stretch>
        </p:blipFill>
        <p:spPr>
          <a:xfrm>
            <a:off x="2472690" y="1007745"/>
            <a:ext cx="4875530" cy="30689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a:stretch>
            <a:fillRect/>
          </a:stretch>
        </p:blipFill>
        <p:spPr>
          <a:xfrm>
            <a:off x="0" y="-13970"/>
            <a:ext cx="9144000" cy="5119370"/>
          </a:xfrm>
          <a:prstGeom prst="rect">
            <a:avLst/>
          </a:prstGeom>
        </p:spPr>
      </p:pic>
      <p:sp>
        <p:nvSpPr>
          <p:cNvPr id="10" name="TextBox 9"/>
          <p:cNvSpPr txBox="1"/>
          <p:nvPr/>
        </p:nvSpPr>
        <p:spPr>
          <a:xfrm>
            <a:off x="3804920" y="1707515"/>
            <a:ext cx="3991610" cy="2306955"/>
          </a:xfrm>
          <a:prstGeom prst="rect">
            <a:avLst/>
          </a:prstGeom>
          <a:noFill/>
          <a:ln w="12700" cmpd="sng">
            <a:solidFill>
              <a:srgbClr val="C00000"/>
            </a:solidFill>
            <a:prstDash val="lgDash"/>
          </a:ln>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       </a:t>
            </a:r>
            <a:r>
              <a:rPr lang="zh-CN" altLang="en-US" dirty="0">
                <a:solidFill>
                  <a:schemeClr val="tx1"/>
                </a:solidFill>
              </a:rPr>
              <a:t>杨根思（1922年-1950年），本名羊庚玺，男，汉族，江苏泰兴人，中共党员，1944年入伍，生前系中国人民志愿军第20军58师172团3连连长。 [11]  新中国第一位特等功臣和特级战斗英雄。 [14] </a:t>
            </a:r>
            <a:endParaRPr lang="zh-CN" altLang="en-US" dirty="0">
              <a:solidFill>
                <a:schemeClr val="tx1"/>
              </a:solidFill>
            </a:endParaRPr>
          </a:p>
          <a:p>
            <a:r>
              <a:rPr lang="zh-CN" altLang="en-US" dirty="0">
                <a:solidFill>
                  <a:schemeClr val="tx1"/>
                </a:solidFill>
              </a:rPr>
              <a:t>1950年11月29日，杨根思在坚守长津湖畔1071.1高地东南侧小高岭战斗中，率领三排打退美军八次进攻，在最后只剩下他一人时，毅然抱起炸药包冲向敌群，与敌人同归于尽，年仅28岁。</a:t>
            </a:r>
            <a:endParaRPr lang="zh-CN" altLang="en-US" dirty="0">
              <a:solidFill>
                <a:schemeClr val="tx1"/>
              </a:solidFill>
            </a:endParaRPr>
          </a:p>
        </p:txBody>
      </p:sp>
      <p:grpSp>
        <p:nvGrpSpPr>
          <p:cNvPr id="2" name="组合 1"/>
          <p:cNvGrpSpPr/>
          <p:nvPr/>
        </p:nvGrpSpPr>
        <p:grpSpPr>
          <a:xfrm>
            <a:off x="640871" y="1046480"/>
            <a:ext cx="2635060" cy="437515"/>
            <a:chOff x="1009" y="1648"/>
            <a:chExt cx="6070" cy="689"/>
          </a:xfrm>
        </p:grpSpPr>
        <p:sp>
          <p:nvSpPr>
            <p:cNvPr id="9" name="圆角矩形 8"/>
            <p:cNvSpPr/>
            <p:nvPr/>
          </p:nvSpPr>
          <p:spPr>
            <a:xfrm>
              <a:off x="1009" y="1728"/>
              <a:ext cx="6070"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94" y="1648"/>
              <a:ext cx="4884" cy="689"/>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altLang="en-US" dirty="0">
                  <a:solidFill>
                    <a:schemeClr val="accent3">
                      <a:lumMod val="40000"/>
                      <a:lumOff val="60000"/>
                    </a:schemeClr>
                  </a:solidFill>
                </a:rPr>
                <a:t>杨根思（</a:t>
              </a:r>
              <a:r>
                <a:rPr lang="en-US" altLang="zh-CN" dirty="0">
                  <a:solidFill>
                    <a:schemeClr val="accent3">
                      <a:lumMod val="40000"/>
                      <a:lumOff val="60000"/>
                    </a:schemeClr>
                  </a:solidFill>
                </a:rPr>
                <a:t>1922~1950</a:t>
              </a:r>
              <a:r>
                <a:rPr lang="zh-CN" altLang="en-US" dirty="0">
                  <a:solidFill>
                    <a:schemeClr val="accent3">
                      <a:lumMod val="40000"/>
                      <a:lumOff val="60000"/>
                    </a:schemeClr>
                  </a:solidFill>
                </a:rPr>
                <a:t>）</a:t>
              </a:r>
              <a:endParaRPr lang="zh-CN" altLang="en-US" dirty="0">
                <a:solidFill>
                  <a:schemeClr val="accent3">
                    <a:lumMod val="40000"/>
                    <a:lumOff val="60000"/>
                  </a:schemeClr>
                </a:solidFill>
              </a:endParaRPr>
            </a:p>
          </p:txBody>
        </p:sp>
      </p:grpSp>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革命英雄永垂不朽</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5"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03</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5" name="图片 4" descr="杨根思"/>
          <p:cNvPicPr>
            <a:picLocks noChangeAspect="1"/>
          </p:cNvPicPr>
          <p:nvPr/>
        </p:nvPicPr>
        <p:blipFill>
          <a:blip r:embed="rId3"/>
          <a:stretch>
            <a:fillRect/>
          </a:stretch>
        </p:blipFill>
        <p:spPr>
          <a:xfrm>
            <a:off x="972185" y="1692910"/>
            <a:ext cx="1905000" cy="2647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a:stretch>
            <a:fillRect/>
          </a:stretch>
        </p:blipFill>
        <p:spPr>
          <a:xfrm>
            <a:off x="0" y="0"/>
            <a:ext cx="9144000" cy="5119370"/>
          </a:xfrm>
          <a:prstGeom prst="rect">
            <a:avLst/>
          </a:prstGeom>
        </p:spPr>
      </p:pic>
      <p:sp>
        <p:nvSpPr>
          <p:cNvPr id="10" name="TextBox 9"/>
          <p:cNvSpPr txBox="1"/>
          <p:nvPr/>
        </p:nvSpPr>
        <p:spPr>
          <a:xfrm>
            <a:off x="2366645" y="1680210"/>
            <a:ext cx="4901565" cy="1938020"/>
          </a:xfrm>
          <a:prstGeom prst="rect">
            <a:avLst/>
          </a:prstGeom>
          <a:noFill/>
          <a:ln w="28575" cmpd="thickThin">
            <a:solidFill>
              <a:srgbClr val="C00000"/>
            </a:solidFill>
            <a:prstDash val="sysDash"/>
          </a:ln>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sz="1600" dirty="0">
                <a:solidFill>
                  <a:schemeClr val="tx1"/>
                </a:solidFill>
              </a:rPr>
              <a:t>       </a:t>
            </a:r>
            <a:r>
              <a:rPr lang="zh-CN" altLang="en-US" sz="1600" dirty="0">
                <a:solidFill>
                  <a:schemeClr val="tx1"/>
                </a:solidFill>
              </a:rPr>
              <a:t>除了上述英雄之外，还有许许多多的革命烈士被人民牢记，将他们的名字刻在烈士碑上，供中华儿女世代敬仰和歌颂。</a:t>
            </a:r>
            <a:endParaRPr lang="zh-CN" altLang="en-US" sz="1600" dirty="0">
              <a:solidFill>
                <a:schemeClr val="tx1"/>
              </a:solidFill>
            </a:endParaRPr>
          </a:p>
          <a:p>
            <a:r>
              <a:rPr lang="zh-CN" altLang="en-US" sz="1600" dirty="0">
                <a:solidFill>
                  <a:schemeClr val="tx1"/>
                </a:solidFill>
              </a:rPr>
              <a:t>       同学们可以到当地纪念馆去了解英雄事迹和战争历史。</a:t>
            </a:r>
            <a:endParaRPr lang="zh-CN" altLang="en-US" sz="1600" dirty="0">
              <a:solidFill>
                <a:schemeClr val="tx1"/>
              </a:solidFill>
            </a:endParaRPr>
          </a:p>
        </p:txBody>
      </p:sp>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革命英雄永垂不朽</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5"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03</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9370" y="1275080"/>
            <a:ext cx="2242185" cy="3753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21590"/>
            <a:ext cx="9144000" cy="5165090"/>
          </a:xfrm>
          <a:prstGeom prst="rect">
            <a:avLst/>
          </a:prstGeom>
        </p:spPr>
      </p:pic>
      <p:grpSp>
        <p:nvGrpSpPr>
          <p:cNvPr id="21" name="组合 20"/>
          <p:cNvGrpSpPr/>
          <p:nvPr/>
        </p:nvGrpSpPr>
        <p:grpSpPr>
          <a:xfrm>
            <a:off x="683895" y="24955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革命先烈永垂不朽</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6"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03</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3" name="图片 2" descr="C:/temp/picturecompress_20220206180528/output_1.pngoutput_1"/>
          <p:cNvPicPr/>
          <p:nvPr/>
        </p:nvPicPr>
        <p:blipFill>
          <a:blip r:embed="rId3"/>
          <a:stretch>
            <a:fillRect/>
          </a:stretch>
        </p:blipFill>
        <p:spPr>
          <a:xfrm>
            <a:off x="-36195" y="880745"/>
            <a:ext cx="9178925" cy="4262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1"/>
          <a:stretch>
            <a:fillRect/>
          </a:stretch>
        </p:blipFill>
        <p:spPr>
          <a:xfrm>
            <a:off x="0" y="-17145"/>
            <a:ext cx="9144000" cy="511937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革命英雄永垂不朽</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5"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03</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5" name="图片 4"/>
          <p:cNvPicPr/>
          <p:nvPr/>
        </p:nvPicPr>
        <p:blipFill>
          <a:blip r:embed="rId2"/>
          <a:stretch>
            <a:fillRect/>
          </a:stretch>
        </p:blipFill>
        <p:spPr>
          <a:xfrm>
            <a:off x="0" y="891540"/>
            <a:ext cx="9144000" cy="4251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21590"/>
            <a:ext cx="9144000" cy="5165090"/>
          </a:xfrm>
          <a:prstGeom prst="rect">
            <a:avLst/>
          </a:prstGeom>
        </p:spPr>
      </p:pic>
      <p:grpSp>
        <p:nvGrpSpPr>
          <p:cNvPr id="21" name="组合 20"/>
          <p:cNvGrpSpPr/>
          <p:nvPr/>
        </p:nvGrpSpPr>
        <p:grpSpPr>
          <a:xfrm>
            <a:off x="683895" y="24955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抗美援朝精神及感悟</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6"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04</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058545" y="1268730"/>
            <a:ext cx="7517130" cy="2839720"/>
            <a:chOff x="1667" y="1998"/>
            <a:chExt cx="11838" cy="4472"/>
          </a:xfrm>
        </p:grpSpPr>
        <p:sp>
          <p:nvSpPr>
            <p:cNvPr id="10" name="矩形: 圆角 11"/>
            <p:cNvSpPr/>
            <p:nvPr/>
          </p:nvSpPr>
          <p:spPr>
            <a:xfrm>
              <a:off x="1667" y="3030"/>
              <a:ext cx="11838" cy="3440"/>
            </a:xfrm>
            <a:prstGeom prst="roundRect">
              <a:avLst>
                <a:gd name="adj" fmla="val 7597"/>
              </a:avLst>
            </a:prstGeom>
            <a:solidFill>
              <a:srgbClr val="C00000">
                <a:alpha val="1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1" name="矩形 10"/>
            <p:cNvSpPr/>
            <p:nvPr/>
          </p:nvSpPr>
          <p:spPr>
            <a:xfrm>
              <a:off x="1667" y="1998"/>
              <a:ext cx="4020" cy="92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Helvetica" panose="020B0604020202020204" pitchFamily="34" charset="0"/>
                </a:rPr>
                <a:t>问题与思考</a:t>
              </a:r>
              <a:endParaRPr kumimoji="0" lang="zh-CN" altLang="en-US" sz="3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Helvetica" panose="020B0604020202020204" pitchFamily="34" charset="0"/>
              </a:endParaRPr>
            </a:p>
          </p:txBody>
        </p:sp>
        <p:sp>
          <p:nvSpPr>
            <p:cNvPr id="13" name="矩形 12"/>
            <p:cNvSpPr/>
            <p:nvPr/>
          </p:nvSpPr>
          <p:spPr>
            <a:xfrm>
              <a:off x="2324" y="3483"/>
              <a:ext cx="10466" cy="2460"/>
            </a:xfrm>
            <a:prstGeom prst="rect">
              <a:avLst/>
            </a:prstGeom>
          </p:spPr>
          <p:txBody>
            <a:bodyPr wrap="square">
              <a:spAutoFit/>
            </a:bodyPr>
            <a:p>
              <a:pPr marL="457200" lvl="0" indent="-457200" algn="just">
                <a:lnSpc>
                  <a:spcPct val="150000"/>
                </a:lnSpc>
                <a:spcBef>
                  <a:spcPts val="1200"/>
                </a:spcBef>
                <a:buClr>
                  <a:schemeClr val="tx1">
                    <a:lumMod val="95000"/>
                    <a:lumOff val="5000"/>
                  </a:schemeClr>
                </a:buClr>
                <a:buFont typeface="+mj-lt"/>
                <a:buAutoNum type="arabicPeriod"/>
                <a:defRPr/>
              </a:pPr>
              <a:r>
                <a:rPr lang="zh-CN" altLang="en-US" b="1" dirty="0">
                  <a:latin typeface="微软雅黑" panose="020B0503020204020204" pitchFamily="34" charset="-122"/>
                  <a:ea typeface="微软雅黑" panose="020B0503020204020204" pitchFamily="34" charset="-122"/>
                </a:rPr>
                <a:t>抗美援朝精神可以给今天带来什么样的影响？</a:t>
              </a:r>
              <a:endParaRPr lang="zh-CN" altLang="en-US" b="1" dirty="0">
                <a:latin typeface="微软雅黑" panose="020B0503020204020204" pitchFamily="34" charset="-122"/>
                <a:ea typeface="微软雅黑" panose="020B0503020204020204" pitchFamily="34" charset="-122"/>
              </a:endParaRPr>
            </a:p>
            <a:p>
              <a:pPr marL="457200" lvl="0" indent="-457200" algn="just">
                <a:lnSpc>
                  <a:spcPct val="150000"/>
                </a:lnSpc>
                <a:spcBef>
                  <a:spcPts val="1200"/>
                </a:spcBef>
                <a:buClr>
                  <a:schemeClr val="tx1">
                    <a:lumMod val="95000"/>
                    <a:lumOff val="5000"/>
                  </a:schemeClr>
                </a:buClr>
                <a:buFont typeface="+mj-lt"/>
                <a:buAutoNum type="arabicPeriod"/>
                <a:defRPr/>
              </a:pPr>
              <a:r>
                <a:rPr lang="zh-CN" altLang="en-US" b="1" dirty="0">
                  <a:latin typeface="微软雅黑" panose="020B0503020204020204" pitchFamily="34" charset="-122"/>
                  <a:ea typeface="微软雅黑" panose="020B0503020204020204" pitchFamily="34" charset="-122"/>
                </a:rPr>
                <a:t>中国军队出兵援朝的决策的真正原因是什么？</a:t>
              </a:r>
              <a:endParaRPr lang="zh-CN" altLang="en-US" b="1" dirty="0">
                <a:latin typeface="微软雅黑" panose="020B0503020204020204" pitchFamily="34" charset="-122"/>
                <a:ea typeface="微软雅黑" panose="020B0503020204020204" pitchFamily="34" charset="-122"/>
              </a:endParaRPr>
            </a:p>
            <a:p>
              <a:pPr marL="457200" lvl="0" indent="-457200" algn="just">
                <a:lnSpc>
                  <a:spcPct val="120000"/>
                </a:lnSpc>
                <a:spcBef>
                  <a:spcPts val="1200"/>
                </a:spcBef>
                <a:buClr>
                  <a:schemeClr val="tx1">
                    <a:lumMod val="95000"/>
                    <a:lumOff val="5000"/>
                  </a:schemeClr>
                </a:buClr>
                <a:buFont typeface="+mj-lt"/>
                <a:buAutoNum type="arabicPeriod"/>
                <a:defRPr/>
              </a:pPr>
              <a:r>
                <a:rPr lang="zh-CN" altLang="en-US" b="1" dirty="0">
                  <a:latin typeface="微软雅黑" panose="020B0503020204020204" pitchFamily="34" charset="-122"/>
                  <a:ea typeface="微软雅黑" panose="020B0503020204020204" pitchFamily="34" charset="-122"/>
                </a:rPr>
                <a:t>抗美援朝战争对自身有什么启示？</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bwMode="auto">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055739" y="2196059"/>
            <a:ext cx="3698453" cy="751387"/>
            <a:chOff x="4055739" y="2196059"/>
            <a:chExt cx="3698453" cy="751387"/>
          </a:xfrm>
        </p:grpSpPr>
        <p:sp>
          <p:nvSpPr>
            <p:cNvPr id="9" name="圆角矩形 8"/>
            <p:cNvSpPr/>
            <p:nvPr/>
          </p:nvSpPr>
          <p:spPr>
            <a:xfrm>
              <a:off x="4055739" y="219605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rPr>
                <a:t>第一部分</a:t>
              </a:r>
              <a:endPar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76" y="1513569"/>
            <a:ext cx="4666392" cy="3660026"/>
          </a:xfrm>
          <a:prstGeom prst="rect">
            <a:avLst/>
          </a:prstGeom>
        </p:spPr>
      </p:pic>
      <p:pic>
        <p:nvPicPr>
          <p:cNvPr id="9220" name="图片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p:cNvSpPr txBox="1">
            <a:spLocks noChangeArrowheads="1"/>
          </p:cNvSpPr>
          <p:nvPr/>
        </p:nvSpPr>
        <p:spPr bwMode="auto">
          <a:xfrm>
            <a:off x="4009776" y="3062695"/>
            <a:ext cx="3888432"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E0E16"/>
                </a:solidFill>
                <a:latin typeface="微软雅黑" panose="020B0503020204020204" pitchFamily="34" charset="-122"/>
                <a:ea typeface="微软雅黑" panose="020B0503020204020204" pitchFamily="34" charset="-122"/>
              </a:rPr>
              <a:t>历史背景及经过 </a:t>
            </a:r>
            <a:endParaRPr lang="zh-CN" altLang="en-US" sz="3200" b="1" dirty="0">
              <a:solidFill>
                <a:srgbClr val="AE0E16"/>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40255" y="920734"/>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lstStyle/>
            <a:p>
              <a:endParaRPr lang="zh-CN" altLang="en-US"/>
            </a:p>
          </p:txBody>
        </p:sp>
        <p:sp>
          <p:nvSpPr>
            <p:cNvPr id="17" name="Freeform 5"/>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8" decel="25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2000" fill="hold"/>
                                            <p:tgtEl>
                                              <p:spTgt spid="4"/>
                                            </p:tgtEl>
                                            <p:attrNameLst>
                                              <p:attrName>ppt_x</p:attrName>
                                            </p:attrNameLst>
                                          </p:cBhvr>
                                          <p:tavLst>
                                            <p:tav tm="0">
                                              <p:val>
                                                <p:strVal val="0-#ppt_w/2"/>
                                              </p:val>
                                            </p:tav>
                                            <p:tav tm="100000">
                                              <p:val>
                                                <p:strVal val="#ppt_x"/>
                                              </p:val>
                                            </p:tav>
                                          </p:tavLst>
                                        </p:anim>
                                        <p:anim calcmode="lin" valueType="num">
                                          <p:cBhvr additive="base">
                                            <p:cTn id="11" dur="20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14:presetBounceEnd="6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60000">
                                          <p:cBhvr additive="base">
                                            <p:cTn id="21"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8" decel="25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2000" fill="hold"/>
                                            <p:tgtEl>
                                              <p:spTgt spid="4"/>
                                            </p:tgtEl>
                                            <p:attrNameLst>
                                              <p:attrName>ppt_x</p:attrName>
                                            </p:attrNameLst>
                                          </p:cBhvr>
                                          <p:tavLst>
                                            <p:tav tm="0">
                                              <p:val>
                                                <p:strVal val="0-#ppt_w/2"/>
                                              </p:val>
                                            </p:tav>
                                            <p:tav tm="100000">
                                              <p:val>
                                                <p:strVal val="#ppt_x"/>
                                              </p:val>
                                            </p:tav>
                                          </p:tavLst>
                                        </p:anim>
                                        <p:anim calcmode="lin" valueType="num">
                                          <p:cBhvr additive="base">
                                            <p:cTn id="11" dur="20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descr="图片1"/>
          <p:cNvPicPr>
            <a:picLocks noChangeAspect="1"/>
          </p:cNvPicPr>
          <p:nvPr/>
        </p:nvPicPr>
        <p:blipFill>
          <a:blip r:embed="rId2"/>
          <a:stretch>
            <a:fillRect/>
          </a:stretch>
        </p:blipFill>
        <p:spPr>
          <a:xfrm>
            <a:off x="0" y="38100"/>
            <a:ext cx="9144000" cy="506730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25" y="921018"/>
            <a:ext cx="4008467" cy="4232007"/>
          </a:xfrm>
          <a:prstGeom prst="rect">
            <a:avLst/>
          </a:prstGeom>
        </p:spPr>
      </p:pic>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rPr>
                <a:t>第四部分</a:t>
              </a:r>
              <a:endPar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grpSp>
      <p:sp>
        <p:nvSpPr>
          <p:cNvPr id="15" name="TextBox 17"/>
          <p:cNvSpPr txBox="1">
            <a:spLocks noChangeArrowheads="1"/>
          </p:cNvSpPr>
          <p:nvPr/>
        </p:nvSpPr>
        <p:spPr bwMode="auto">
          <a:xfrm>
            <a:off x="4010025" y="3062605"/>
            <a:ext cx="4039870"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E0E16"/>
                </a:solidFill>
                <a:latin typeface="微软雅黑" panose="020B0503020204020204" pitchFamily="34" charset="-122"/>
                <a:ea typeface="微软雅黑" panose="020B0503020204020204" pitchFamily="34" charset="-122"/>
              </a:rPr>
              <a:t>抗美援朝精神及感悟</a:t>
            </a:r>
            <a:endParaRPr lang="zh-CN" altLang="en-US" sz="3200" b="1" dirty="0">
              <a:solidFill>
                <a:srgbClr val="AE0E16"/>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40255" y="920734"/>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lstStyle/>
            <a:p>
              <a:endParaRPr lang="zh-CN" altLang="en-US"/>
            </a:p>
          </p:txBody>
        </p:sp>
        <p:sp>
          <p:nvSpPr>
            <p:cNvPr id="17" name="Freeform 5"/>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grpSp>
      <p:pic>
        <p:nvPicPr>
          <p:cNvPr id="9220" name="图片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4" decel="250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2000" fill="hold"/>
                                            <p:tgtEl>
                                              <p:spTgt spid="12"/>
                                            </p:tgtEl>
                                            <p:attrNameLst>
                                              <p:attrName>ppt_x</p:attrName>
                                            </p:attrNameLst>
                                          </p:cBhvr>
                                          <p:tavLst>
                                            <p:tav tm="0">
                                              <p:val>
                                                <p:strVal val="#ppt_x"/>
                                              </p:val>
                                            </p:tav>
                                            <p:tav tm="100000">
                                              <p:val>
                                                <p:strVal val="#ppt_x"/>
                                              </p:val>
                                            </p:tav>
                                          </p:tavLst>
                                        </p:anim>
                                        <p:anim calcmode="lin" valueType="num">
                                          <p:cBhvr additive="base">
                                            <p:cTn id="11" dur="20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14:presetBounceEnd="6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60000">
                                          <p:cBhvr additive="base">
                                            <p:cTn id="21"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4" decel="250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2000" fill="hold"/>
                                            <p:tgtEl>
                                              <p:spTgt spid="12"/>
                                            </p:tgtEl>
                                            <p:attrNameLst>
                                              <p:attrName>ppt_x</p:attrName>
                                            </p:attrNameLst>
                                          </p:cBhvr>
                                          <p:tavLst>
                                            <p:tav tm="0">
                                              <p:val>
                                                <p:strVal val="#ppt_x"/>
                                              </p:val>
                                            </p:tav>
                                            <p:tav tm="100000">
                                              <p:val>
                                                <p:strVal val="#ppt_x"/>
                                              </p:val>
                                            </p:tav>
                                          </p:tavLst>
                                        </p:anim>
                                        <p:anim calcmode="lin" valueType="num">
                                          <p:cBhvr additive="base">
                                            <p:cTn id="11" dur="20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370" y="1275080"/>
            <a:ext cx="2242185" cy="3753485"/>
          </a:xfrm>
          <a:prstGeom prst="rect">
            <a:avLst/>
          </a:prstGeom>
        </p:spPr>
      </p:pic>
      <p:grpSp>
        <p:nvGrpSpPr>
          <p:cNvPr id="3" name="Aitds3"/>
          <p:cNvGrpSpPr/>
          <p:nvPr/>
        </p:nvGrpSpPr>
        <p:grpSpPr>
          <a:xfrm rot="0">
            <a:off x="2288540" y="1275080"/>
            <a:ext cx="398780" cy="224155"/>
            <a:chOff x="2762976" y="2497837"/>
            <a:chExt cx="501650" cy="330200"/>
          </a:xfrm>
        </p:grpSpPr>
        <p:sp>
          <p:nvSpPr>
            <p:cNvPr id="4" name="Aitds3-1"/>
            <p:cNvSpPr/>
            <p:nvPr/>
          </p:nvSpPr>
          <p:spPr>
            <a:xfrm>
              <a:off x="2762976" y="2497837"/>
              <a:ext cx="165100" cy="330200"/>
            </a:xfrm>
            <a:prstGeom prst="chevron">
              <a:avLst/>
            </a:prstGeom>
            <a:solidFill>
              <a:srgbClr val="660000"/>
            </a:solid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 name="Aitds3-2"/>
            <p:cNvSpPr/>
            <p:nvPr/>
          </p:nvSpPr>
          <p:spPr>
            <a:xfrm>
              <a:off x="2928076" y="2497837"/>
              <a:ext cx="165100" cy="330200"/>
            </a:xfrm>
            <a:prstGeom prst="chevron">
              <a:avLst/>
            </a:prstGeom>
            <a:solidFill>
              <a:srgbClr val="660000"/>
            </a:solid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 name="Aitds3-3"/>
            <p:cNvSpPr/>
            <p:nvPr/>
          </p:nvSpPr>
          <p:spPr>
            <a:xfrm>
              <a:off x="3099526" y="2497837"/>
              <a:ext cx="165100" cy="330200"/>
            </a:xfrm>
            <a:prstGeom prst="chevron">
              <a:avLst/>
            </a:prstGeom>
            <a:solidFill>
              <a:srgbClr val="660000"/>
            </a:solid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10" name="Aitds4"/>
          <p:cNvGrpSpPr/>
          <p:nvPr/>
        </p:nvGrpSpPr>
        <p:grpSpPr bwMode="auto">
          <a:xfrm rot="0">
            <a:off x="2784475" y="1379220"/>
            <a:ext cx="5764530" cy="2872740"/>
            <a:chOff x="0" y="190606"/>
            <a:chExt cx="7878047" cy="2906725"/>
          </a:xfrm>
          <a:noFill/>
        </p:grpSpPr>
        <p:sp>
          <p:nvSpPr>
            <p:cNvPr id="11" name="Aitds4-1"/>
            <p:cNvSpPr>
              <a:spLocks noChangeArrowheads="1"/>
            </p:cNvSpPr>
            <p:nvPr/>
          </p:nvSpPr>
          <p:spPr bwMode="auto">
            <a:xfrm>
              <a:off x="81386" y="190606"/>
              <a:ext cx="7796661" cy="2906725"/>
            </a:xfrm>
            <a:prstGeom prst="roundRect">
              <a:avLst>
                <a:gd name="adj" fmla="val 8176"/>
              </a:avLst>
            </a:prstGeom>
            <a:grpFill/>
            <a:ln w="19050">
              <a:solidFill>
                <a:srgbClr val="C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914400">
                <a:spcBef>
                  <a:spcPct val="0"/>
                </a:spcBef>
                <a:buNone/>
                <a:defRPr/>
              </a:pPr>
              <a:r>
                <a:rPr lang="en-US" altLang="zh-CN" sz="1500" b="1" kern="0" dirty="0">
                  <a:solidFill>
                    <a:srgbClr val="C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a:t>
              </a:r>
              <a:endParaRPr lang="zh-CN" altLang="en-US" sz="1500" b="1" kern="0" dirty="0">
                <a:solidFill>
                  <a:srgbClr val="C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 name="Aitds4-2"/>
            <p:cNvSpPr>
              <a:spLocks noChangeArrowheads="1"/>
            </p:cNvSpPr>
            <p:nvPr/>
          </p:nvSpPr>
          <p:spPr bwMode="auto">
            <a:xfrm>
              <a:off x="0" y="413100"/>
              <a:ext cx="169589" cy="169589"/>
            </a:xfrm>
            <a:prstGeom prst="flowChartConnector">
              <a:avLst/>
            </a:prstGeom>
            <a:grpFill/>
            <a:ln w="25400">
              <a:solidFill>
                <a:srgbClr val="C00000"/>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914400">
                <a:spcBef>
                  <a:spcPct val="0"/>
                </a:spcBef>
                <a:buNone/>
                <a:defRPr/>
              </a:pPr>
              <a:endParaRPr lang="zh-CN" altLang="zh-CN" sz="1800" kern="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3" name="Aitds3"/>
          <p:cNvSpPr/>
          <p:nvPr/>
        </p:nvSpPr>
        <p:spPr>
          <a:xfrm>
            <a:off x="2961640" y="1348105"/>
            <a:ext cx="5470525" cy="2676525"/>
          </a:xfrm>
          <a:prstGeom prst="rect">
            <a:avLst/>
          </a:prstGeom>
        </p:spPr>
        <p:txBody>
          <a:bodyPr wrap="square">
            <a:spAutoFit/>
          </a:bodyPr>
          <a:lstStyle/>
          <a:p>
            <a:pPr algn="just" defTabSz="914400">
              <a:lnSpc>
                <a:spcPct val="200000"/>
              </a:lnSpc>
            </a:pPr>
            <a:r>
              <a:rPr lang="zh-CN" altLang="en-US" sz="14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在波澜壮阔的抗美援朝战争中，英雄的中国人民志愿军始终发扬祖国和人民利益高于一切、为了祖国和民族的尊严而奋不顾身的爱国主义精神，英勇顽强、舍生忘死的革命英雄主义精神，不畏艰难困苦、始终保持高昂士气的革命乐观主义精神，为完成祖国和人民赋予的使命、慷慨奉献自己一切的革命忠诚精神，为了人类和平与正义事业而奋斗的国际主义精神，锻造了伟大抗美援朝精神。</a:t>
            </a:r>
            <a:endParaRPr lang="zh-CN" altLang="en-US" sz="14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4" name="Aitds3"/>
          <p:cNvSpPr/>
          <p:nvPr/>
        </p:nvSpPr>
        <p:spPr>
          <a:xfrm>
            <a:off x="4211955" y="948055"/>
            <a:ext cx="2970530" cy="398780"/>
          </a:xfrm>
          <a:prstGeom prst="rect">
            <a:avLst/>
          </a:prstGeom>
          <a:solidFill>
            <a:srgbClr val="C00000">
              <a:alpha val="92000"/>
            </a:srgbClr>
          </a:solidFill>
          <a:ln>
            <a:solidFill>
              <a:srgbClr val="C00000"/>
            </a:solidFill>
          </a:ln>
          <a:effectLst>
            <a:outerShdw blurRad="50800" dist="50800" algn="ctr" rotWithShape="0">
              <a:srgbClr val="000000">
                <a:alpha val="43000"/>
              </a:srgbClr>
            </a:outerShdw>
          </a:effectLst>
        </p:spPr>
        <p:txBody>
          <a:bodyPr wrap="square">
            <a:spAutoFit/>
          </a:bodyPr>
          <a:lstStyle/>
          <a:p>
            <a:pPr algn="dist" defTabSz="914400"/>
            <a:r>
              <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rPr>
              <a:t>锻造伟大抗美援朝精神</a:t>
            </a:r>
            <a:endPar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endParaRPr>
          </a:p>
        </p:txBody>
      </p:sp>
      <p:grpSp>
        <p:nvGrpSpPr>
          <p:cNvPr id="21" name="组合 20"/>
          <p:cNvGrpSpPr/>
          <p:nvPr/>
        </p:nvGrpSpPr>
        <p:grpSpPr>
          <a:xfrm>
            <a:off x="683895" y="24955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抗美援朝精神及感悟</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6"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04</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21590"/>
            <a:ext cx="9144000" cy="5165090"/>
          </a:xfrm>
          <a:prstGeom prst="rect">
            <a:avLst/>
          </a:prstGeom>
        </p:spPr>
      </p:pic>
      <p:grpSp>
        <p:nvGrpSpPr>
          <p:cNvPr id="21" name="组合 20"/>
          <p:cNvGrpSpPr/>
          <p:nvPr/>
        </p:nvGrpSpPr>
        <p:grpSpPr>
          <a:xfrm>
            <a:off x="683895" y="24955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抗美援朝精神及感悟</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6"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04</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rot="0">
            <a:off x="94615" y="2599055"/>
            <a:ext cx="3653155" cy="2545080"/>
            <a:chOff x="7067195" y="1921398"/>
            <a:chExt cx="5099171" cy="3463402"/>
          </a:xfrm>
        </p:grpSpPr>
        <p:grpSp>
          <p:nvGrpSpPr>
            <p:cNvPr id="4" name="组合 4"/>
            <p:cNvGrpSpPr/>
            <p:nvPr/>
          </p:nvGrpSpPr>
          <p:grpSpPr bwMode="auto">
            <a:xfrm>
              <a:off x="7067195" y="1921398"/>
              <a:ext cx="5099171" cy="3463402"/>
              <a:chOff x="0" y="0"/>
              <a:chExt cx="5623072" cy="3649932"/>
            </a:xfrm>
          </p:grpSpPr>
          <p:sp>
            <p:nvSpPr>
              <p:cNvPr id="5" name="Rectangle 6"/>
              <p:cNvSpPr>
                <a:spLocks noChangeArrowheads="1"/>
              </p:cNvSpPr>
              <p:nvPr/>
            </p:nvSpPr>
            <p:spPr bwMode="auto">
              <a:xfrm>
                <a:off x="1781863" y="154881"/>
                <a:ext cx="2190251" cy="3135610"/>
              </a:xfrm>
              <a:prstGeom prst="rect">
                <a:avLst/>
              </a:prstGeom>
              <a:solidFill>
                <a:srgbClr val="7F4A2A"/>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Rectangle 7"/>
              <p:cNvSpPr>
                <a:spLocks noChangeArrowheads="1"/>
              </p:cNvSpPr>
              <p:nvPr/>
            </p:nvSpPr>
            <p:spPr bwMode="auto">
              <a:xfrm>
                <a:off x="1935283" y="412042"/>
                <a:ext cx="1883411" cy="2672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 name="Rectangle 8"/>
              <p:cNvSpPr>
                <a:spLocks noChangeArrowheads="1"/>
              </p:cNvSpPr>
              <p:nvPr/>
            </p:nvSpPr>
            <p:spPr bwMode="auto">
              <a:xfrm>
                <a:off x="2036102" y="616602"/>
                <a:ext cx="815317" cy="720343"/>
              </a:xfrm>
              <a:prstGeom prst="rect">
                <a:avLst/>
              </a:prstGeom>
              <a:solidFill>
                <a:srgbClr val="6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9" name="Rectangle 9"/>
              <p:cNvSpPr>
                <a:spLocks noChangeArrowheads="1"/>
              </p:cNvSpPr>
              <p:nvPr/>
            </p:nvSpPr>
            <p:spPr bwMode="auto">
              <a:xfrm>
                <a:off x="2443760" y="1645246"/>
                <a:ext cx="1272654" cy="463182"/>
              </a:xfrm>
              <a:prstGeom prst="rect">
                <a:avLst/>
              </a:prstGeom>
              <a:solidFill>
                <a:srgbClr val="5B9BD5">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 name="Rectangle 10"/>
              <p:cNvSpPr>
                <a:spLocks noChangeArrowheads="1"/>
              </p:cNvSpPr>
              <p:nvPr/>
            </p:nvSpPr>
            <p:spPr bwMode="auto">
              <a:xfrm>
                <a:off x="2953699" y="616602"/>
                <a:ext cx="762716" cy="5260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4" name="Rectangle 11"/>
              <p:cNvSpPr>
                <a:spLocks noChangeArrowheads="1"/>
              </p:cNvSpPr>
              <p:nvPr/>
            </p:nvSpPr>
            <p:spPr bwMode="auto">
              <a:xfrm>
                <a:off x="2953699" y="771483"/>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Rectangle 12"/>
              <p:cNvSpPr>
                <a:spLocks noChangeArrowheads="1"/>
              </p:cNvSpPr>
              <p:nvPr/>
            </p:nvSpPr>
            <p:spPr bwMode="auto">
              <a:xfrm>
                <a:off x="2953699" y="873763"/>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6" name="Rectangle 13"/>
              <p:cNvSpPr>
                <a:spLocks noChangeArrowheads="1"/>
              </p:cNvSpPr>
              <p:nvPr/>
            </p:nvSpPr>
            <p:spPr bwMode="auto">
              <a:xfrm>
                <a:off x="2953699" y="1028644"/>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7" name="Rectangle 14"/>
              <p:cNvSpPr>
                <a:spLocks noChangeArrowheads="1"/>
              </p:cNvSpPr>
              <p:nvPr/>
            </p:nvSpPr>
            <p:spPr bwMode="auto">
              <a:xfrm>
                <a:off x="2953699" y="1130924"/>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8" name="Rectangle 15"/>
              <p:cNvSpPr>
                <a:spLocks noChangeArrowheads="1"/>
              </p:cNvSpPr>
              <p:nvPr/>
            </p:nvSpPr>
            <p:spPr bwMode="auto">
              <a:xfrm>
                <a:off x="2953699" y="1285805"/>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Rectangle 16"/>
              <p:cNvSpPr>
                <a:spLocks noChangeArrowheads="1"/>
              </p:cNvSpPr>
              <p:nvPr/>
            </p:nvSpPr>
            <p:spPr bwMode="auto">
              <a:xfrm>
                <a:off x="2036102" y="1388085"/>
                <a:ext cx="1680313"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0" name="Rectangle 17"/>
              <p:cNvSpPr>
                <a:spLocks noChangeArrowheads="1"/>
              </p:cNvSpPr>
              <p:nvPr/>
            </p:nvSpPr>
            <p:spPr bwMode="auto">
              <a:xfrm>
                <a:off x="2036102" y="1542966"/>
                <a:ext cx="815317"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Rectangle 18"/>
              <p:cNvSpPr>
                <a:spLocks noChangeArrowheads="1"/>
              </p:cNvSpPr>
              <p:nvPr/>
            </p:nvSpPr>
            <p:spPr bwMode="auto">
              <a:xfrm>
                <a:off x="2443760" y="2210707"/>
                <a:ext cx="1272654"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6" name="Rectangle 19"/>
              <p:cNvSpPr>
                <a:spLocks noChangeArrowheads="1"/>
              </p:cNvSpPr>
              <p:nvPr/>
            </p:nvSpPr>
            <p:spPr bwMode="auto">
              <a:xfrm>
                <a:off x="2443760" y="2312987"/>
                <a:ext cx="1272654" cy="5260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7" name="Rectangle 20"/>
              <p:cNvSpPr>
                <a:spLocks noChangeArrowheads="1"/>
              </p:cNvSpPr>
              <p:nvPr/>
            </p:nvSpPr>
            <p:spPr bwMode="auto">
              <a:xfrm>
                <a:off x="2443760" y="2467868"/>
                <a:ext cx="1272654"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8" name="Rectangle 21"/>
              <p:cNvSpPr>
                <a:spLocks noChangeArrowheads="1"/>
              </p:cNvSpPr>
              <p:nvPr/>
            </p:nvSpPr>
            <p:spPr bwMode="auto">
              <a:xfrm>
                <a:off x="2443760" y="2570148"/>
                <a:ext cx="1272654"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9" name="Rectangle 22"/>
              <p:cNvSpPr>
                <a:spLocks noChangeArrowheads="1"/>
              </p:cNvSpPr>
              <p:nvPr/>
            </p:nvSpPr>
            <p:spPr bwMode="auto">
              <a:xfrm>
                <a:off x="2443760" y="2725029"/>
                <a:ext cx="1272654"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0" name="Rectangle 23"/>
              <p:cNvSpPr>
                <a:spLocks noChangeArrowheads="1"/>
              </p:cNvSpPr>
              <p:nvPr/>
            </p:nvSpPr>
            <p:spPr bwMode="auto">
              <a:xfrm>
                <a:off x="2443760" y="2878449"/>
                <a:ext cx="713037" cy="146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1" name="Rectangle 24"/>
              <p:cNvSpPr>
                <a:spLocks noChangeArrowheads="1"/>
              </p:cNvSpPr>
              <p:nvPr/>
            </p:nvSpPr>
            <p:spPr bwMode="auto">
              <a:xfrm>
                <a:off x="2189521" y="206020"/>
                <a:ext cx="1374934" cy="206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2" name="Rectangle 25"/>
              <p:cNvSpPr>
                <a:spLocks noChangeArrowheads="1"/>
              </p:cNvSpPr>
              <p:nvPr/>
            </p:nvSpPr>
            <p:spPr bwMode="auto">
              <a:xfrm>
                <a:off x="2189521" y="412042"/>
                <a:ext cx="1374934" cy="51140"/>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3" name="Freeform 26"/>
              <p:cNvSpPr/>
              <p:nvPr/>
            </p:nvSpPr>
            <p:spPr bwMode="auto">
              <a:xfrm>
                <a:off x="2494900" y="0"/>
                <a:ext cx="764177" cy="463182"/>
              </a:xfrm>
              <a:custGeom>
                <a:avLst/>
                <a:gdLst>
                  <a:gd name="T0" fmla="*/ 2147483647 w 15"/>
                  <a:gd name="T1" fmla="*/ 2147483647 h 9"/>
                  <a:gd name="T2" fmla="*/ 0 w 15"/>
                  <a:gd name="T3" fmla="*/ 2147483647 h 9"/>
                  <a:gd name="T4" fmla="*/ 0 w 15"/>
                  <a:gd name="T5" fmla="*/ 2147483647 h 9"/>
                  <a:gd name="T6" fmla="*/ 2147483647 w 15"/>
                  <a:gd name="T7" fmla="*/ 2147483647 h 9"/>
                  <a:gd name="T8" fmla="*/ 2147483647 w 15"/>
                  <a:gd name="T9" fmla="*/ 2147483647 h 9"/>
                  <a:gd name="T10" fmla="*/ 2147483647 w 15"/>
                  <a:gd name="T11" fmla="*/ 2147483647 h 9"/>
                  <a:gd name="T12" fmla="*/ 2147483647 w 15"/>
                  <a:gd name="T13" fmla="*/ 0 h 9"/>
                  <a:gd name="T14" fmla="*/ 2147483647 w 15"/>
                  <a:gd name="T15" fmla="*/ 0 h 9"/>
                  <a:gd name="T16" fmla="*/ 2147483647 w 15"/>
                  <a:gd name="T17" fmla="*/ 0 h 9"/>
                  <a:gd name="T18" fmla="*/ 2147483647 w 15"/>
                  <a:gd name="T19" fmla="*/ 0 h 9"/>
                  <a:gd name="T20" fmla="*/ 2147483647 w 15"/>
                  <a:gd name="T21" fmla="*/ 2147483647 h 9"/>
                  <a:gd name="T22" fmla="*/ 2147483647 w 15"/>
                  <a:gd name="T23" fmla="*/ 2147483647 h 9"/>
                  <a:gd name="T24" fmla="*/ 2147483647 w 15"/>
                  <a:gd name="T25" fmla="*/ 2147483647 h 9"/>
                  <a:gd name="T26" fmla="*/ 2147483647 w 15"/>
                  <a:gd name="T27" fmla="*/ 2147483647 h 9"/>
                  <a:gd name="T28" fmla="*/ 2147483647 w 15"/>
                  <a:gd name="T29" fmla="*/ 2147483647 h 9"/>
                  <a:gd name="T30" fmla="*/ 2147483647 w 15"/>
                  <a:gd name="T31" fmla="*/ 2147483647 h 9"/>
                  <a:gd name="T32" fmla="*/ 2147483647 w 15"/>
                  <a:gd name="T33" fmla="*/ 2147483647 h 9"/>
                  <a:gd name="T34" fmla="*/ 2147483647 w 15"/>
                  <a:gd name="T35" fmla="*/ 0 h 9"/>
                  <a:gd name="T36" fmla="*/ 2147483647 w 15"/>
                  <a:gd name="T37" fmla="*/ 0 h 9"/>
                  <a:gd name="T38" fmla="*/ 2147483647 w 15"/>
                  <a:gd name="T39" fmla="*/ 0 h 9"/>
                  <a:gd name="T40" fmla="*/ 2147483647 w 15"/>
                  <a:gd name="T41" fmla="*/ 0 h 9"/>
                  <a:gd name="T42" fmla="*/ 0 w 15"/>
                  <a:gd name="T43" fmla="*/ 2147483647 h 9"/>
                  <a:gd name="T44" fmla="*/ 2147483647 w 15"/>
                  <a:gd name="T45" fmla="*/ 2147483647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 h="9">
                    <a:moveTo>
                      <a:pt x="2" y="3"/>
                    </a:moveTo>
                    <a:cubicBezTo>
                      <a:pt x="0" y="9"/>
                      <a:pt x="0" y="9"/>
                      <a:pt x="0" y="9"/>
                    </a:cubicBezTo>
                    <a:cubicBezTo>
                      <a:pt x="0" y="9"/>
                      <a:pt x="0" y="9"/>
                      <a:pt x="0" y="9"/>
                    </a:cubicBezTo>
                    <a:cubicBezTo>
                      <a:pt x="2" y="2"/>
                      <a:pt x="2" y="2"/>
                      <a:pt x="2" y="2"/>
                    </a:cubicBezTo>
                    <a:cubicBezTo>
                      <a:pt x="2" y="2"/>
                      <a:pt x="2" y="2"/>
                      <a:pt x="2" y="2"/>
                    </a:cubicBezTo>
                    <a:cubicBezTo>
                      <a:pt x="2" y="2"/>
                      <a:pt x="1" y="2"/>
                      <a:pt x="1" y="1"/>
                    </a:cubicBezTo>
                    <a:cubicBezTo>
                      <a:pt x="1" y="1"/>
                      <a:pt x="1" y="0"/>
                      <a:pt x="2" y="0"/>
                    </a:cubicBezTo>
                    <a:cubicBezTo>
                      <a:pt x="13" y="0"/>
                      <a:pt x="13" y="0"/>
                      <a:pt x="13" y="0"/>
                    </a:cubicBezTo>
                    <a:cubicBezTo>
                      <a:pt x="13" y="0"/>
                      <a:pt x="13" y="0"/>
                      <a:pt x="13" y="0"/>
                    </a:cubicBezTo>
                    <a:cubicBezTo>
                      <a:pt x="13" y="0"/>
                      <a:pt x="13" y="0"/>
                      <a:pt x="13" y="0"/>
                    </a:cubicBezTo>
                    <a:cubicBezTo>
                      <a:pt x="14" y="0"/>
                      <a:pt x="14" y="1"/>
                      <a:pt x="14" y="1"/>
                    </a:cubicBezTo>
                    <a:cubicBezTo>
                      <a:pt x="14" y="2"/>
                      <a:pt x="13" y="2"/>
                      <a:pt x="13" y="2"/>
                    </a:cubicBezTo>
                    <a:cubicBezTo>
                      <a:pt x="13" y="2"/>
                      <a:pt x="13" y="2"/>
                      <a:pt x="13" y="2"/>
                    </a:cubicBezTo>
                    <a:cubicBezTo>
                      <a:pt x="15" y="9"/>
                      <a:pt x="15" y="9"/>
                      <a:pt x="15" y="9"/>
                    </a:cubicBezTo>
                    <a:cubicBezTo>
                      <a:pt x="15" y="9"/>
                      <a:pt x="15" y="9"/>
                      <a:pt x="15" y="9"/>
                    </a:cubicBezTo>
                    <a:cubicBezTo>
                      <a:pt x="14" y="3"/>
                      <a:pt x="14" y="3"/>
                      <a:pt x="14" y="3"/>
                    </a:cubicBezTo>
                    <a:cubicBezTo>
                      <a:pt x="14" y="2"/>
                      <a:pt x="15" y="2"/>
                      <a:pt x="15" y="1"/>
                    </a:cubicBezTo>
                    <a:cubicBezTo>
                      <a:pt x="15" y="1"/>
                      <a:pt x="14" y="0"/>
                      <a:pt x="13" y="0"/>
                    </a:cubicBezTo>
                    <a:cubicBezTo>
                      <a:pt x="2" y="0"/>
                      <a:pt x="2" y="0"/>
                      <a:pt x="2" y="0"/>
                    </a:cubicBezTo>
                    <a:cubicBezTo>
                      <a:pt x="2" y="0"/>
                      <a:pt x="2" y="0"/>
                      <a:pt x="2" y="0"/>
                    </a:cubicBezTo>
                    <a:cubicBezTo>
                      <a:pt x="2" y="0"/>
                      <a:pt x="2" y="0"/>
                      <a:pt x="2" y="0"/>
                    </a:cubicBezTo>
                    <a:cubicBezTo>
                      <a:pt x="1" y="0"/>
                      <a:pt x="0" y="1"/>
                      <a:pt x="0" y="1"/>
                    </a:cubicBezTo>
                    <a:cubicBezTo>
                      <a:pt x="0" y="2"/>
                      <a:pt x="1" y="2"/>
                      <a:pt x="2" y="3"/>
                    </a:cubicBezTo>
                    <a:close/>
                  </a:path>
                </a:pathLst>
              </a:custGeom>
              <a:solidFill>
                <a:srgbClr val="660000"/>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4" name="Freeform 27"/>
              <p:cNvSpPr/>
              <p:nvPr/>
            </p:nvSpPr>
            <p:spPr bwMode="auto">
              <a:xfrm>
                <a:off x="1986423" y="1234664"/>
                <a:ext cx="406197" cy="512861"/>
              </a:xfrm>
              <a:custGeom>
                <a:avLst/>
                <a:gdLst>
                  <a:gd name="T0" fmla="*/ 2147483647 w 278"/>
                  <a:gd name="T1" fmla="*/ 2147483647 h 351"/>
                  <a:gd name="T2" fmla="*/ 2147483647 w 278"/>
                  <a:gd name="T3" fmla="*/ 2147483647 h 351"/>
                  <a:gd name="T4" fmla="*/ 2147483647 w 278"/>
                  <a:gd name="T5" fmla="*/ 0 h 351"/>
                  <a:gd name="T6" fmla="*/ 0 w 278"/>
                  <a:gd name="T7" fmla="*/ 2147483647 h 351"/>
                  <a:gd name="T8" fmla="*/ 2147483647 w 278"/>
                  <a:gd name="T9" fmla="*/ 2147483647 h 351"/>
                  <a:gd name="T10" fmla="*/ 2147483647 w 278"/>
                  <a:gd name="T11" fmla="*/ 2147483647 h 351"/>
                  <a:gd name="T12" fmla="*/ 2147483647 w 278"/>
                  <a:gd name="T13" fmla="*/ 2147483647 h 3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8" h="351">
                    <a:moveTo>
                      <a:pt x="278" y="35"/>
                    </a:moveTo>
                    <a:lnTo>
                      <a:pt x="209" y="35"/>
                    </a:lnTo>
                    <a:lnTo>
                      <a:pt x="104" y="0"/>
                    </a:lnTo>
                    <a:lnTo>
                      <a:pt x="0" y="140"/>
                    </a:lnTo>
                    <a:lnTo>
                      <a:pt x="34" y="351"/>
                    </a:lnTo>
                    <a:lnTo>
                      <a:pt x="174" y="246"/>
                    </a:lnTo>
                    <a:lnTo>
                      <a:pt x="278" y="35"/>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5" name="Freeform 28"/>
              <p:cNvSpPr/>
              <p:nvPr/>
            </p:nvSpPr>
            <p:spPr bwMode="auto">
              <a:xfrm>
                <a:off x="916867" y="1285805"/>
                <a:ext cx="1578033" cy="1849806"/>
              </a:xfrm>
              <a:custGeom>
                <a:avLst/>
                <a:gdLst>
                  <a:gd name="T0" fmla="*/ 2147483647 w 1080"/>
                  <a:gd name="T1" fmla="*/ 2147483647 h 1266"/>
                  <a:gd name="T2" fmla="*/ 2147483647 w 1080"/>
                  <a:gd name="T3" fmla="*/ 2147483647 h 1266"/>
                  <a:gd name="T4" fmla="*/ 2147483647 w 1080"/>
                  <a:gd name="T5" fmla="*/ 2147483647 h 1266"/>
                  <a:gd name="T6" fmla="*/ 2147483647 w 1080"/>
                  <a:gd name="T7" fmla="*/ 2147483647 h 1266"/>
                  <a:gd name="T8" fmla="*/ 2147483647 w 1080"/>
                  <a:gd name="T9" fmla="*/ 2147483647 h 1266"/>
                  <a:gd name="T10" fmla="*/ 2147483647 w 1080"/>
                  <a:gd name="T11" fmla="*/ 2147483647 h 1266"/>
                  <a:gd name="T12" fmla="*/ 2147483647 w 1080"/>
                  <a:gd name="T13" fmla="*/ 0 h 1266"/>
                  <a:gd name="T14" fmla="*/ 2147483647 w 1080"/>
                  <a:gd name="T15" fmla="*/ 2147483647 h 1266"/>
                  <a:gd name="T16" fmla="*/ 2147483647 w 1080"/>
                  <a:gd name="T17" fmla="*/ 2147483647 h 1266"/>
                  <a:gd name="T18" fmla="*/ 2147483647 w 1080"/>
                  <a:gd name="T19" fmla="*/ 2147483647 h 1266"/>
                  <a:gd name="T20" fmla="*/ 2147483647 w 1080"/>
                  <a:gd name="T21" fmla="*/ 2147483647 h 1266"/>
                  <a:gd name="T22" fmla="*/ 2147483647 w 1080"/>
                  <a:gd name="T23" fmla="*/ 0 h 1266"/>
                  <a:gd name="T24" fmla="*/ 2147483647 w 1080"/>
                  <a:gd name="T25" fmla="*/ 0 h 1266"/>
                  <a:gd name="T26" fmla="*/ 2147483647 w 1080"/>
                  <a:gd name="T27" fmla="*/ 2147483647 h 1266"/>
                  <a:gd name="T28" fmla="*/ 0 w 1080"/>
                  <a:gd name="T29" fmla="*/ 2147483647 h 1266"/>
                  <a:gd name="T30" fmla="*/ 2147483647 w 1080"/>
                  <a:gd name="T31" fmla="*/ 2147483647 h 12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80" h="1266">
                    <a:moveTo>
                      <a:pt x="313" y="1266"/>
                    </a:moveTo>
                    <a:lnTo>
                      <a:pt x="627" y="703"/>
                    </a:lnTo>
                    <a:lnTo>
                      <a:pt x="906" y="492"/>
                    </a:lnTo>
                    <a:lnTo>
                      <a:pt x="1010" y="176"/>
                    </a:lnTo>
                    <a:lnTo>
                      <a:pt x="1080" y="105"/>
                    </a:lnTo>
                    <a:lnTo>
                      <a:pt x="1045" y="35"/>
                    </a:lnTo>
                    <a:lnTo>
                      <a:pt x="1010" y="0"/>
                    </a:lnTo>
                    <a:lnTo>
                      <a:pt x="871" y="140"/>
                    </a:lnTo>
                    <a:lnTo>
                      <a:pt x="836" y="246"/>
                    </a:lnTo>
                    <a:lnTo>
                      <a:pt x="801" y="281"/>
                    </a:lnTo>
                    <a:lnTo>
                      <a:pt x="836" y="140"/>
                    </a:lnTo>
                    <a:lnTo>
                      <a:pt x="976" y="0"/>
                    </a:lnTo>
                    <a:lnTo>
                      <a:pt x="836" y="0"/>
                    </a:lnTo>
                    <a:lnTo>
                      <a:pt x="627" y="211"/>
                    </a:lnTo>
                    <a:lnTo>
                      <a:pt x="0" y="1126"/>
                    </a:lnTo>
                    <a:lnTo>
                      <a:pt x="313" y="1266"/>
                    </a:lnTo>
                    <a:close/>
                  </a:path>
                </a:pathLst>
              </a:custGeom>
              <a:solidFill>
                <a:srgbClr val="FDD2A7"/>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6" name="Freeform 29"/>
              <p:cNvSpPr/>
              <p:nvPr/>
            </p:nvSpPr>
            <p:spPr bwMode="auto">
              <a:xfrm>
                <a:off x="2597180" y="771483"/>
                <a:ext cx="151959" cy="206021"/>
              </a:xfrm>
              <a:custGeom>
                <a:avLst/>
                <a:gdLst>
                  <a:gd name="T0" fmla="*/ 2147483647 w 104"/>
                  <a:gd name="T1" fmla="*/ 0 h 141"/>
                  <a:gd name="T2" fmla="*/ 2147483647 w 104"/>
                  <a:gd name="T3" fmla="*/ 0 h 141"/>
                  <a:gd name="T4" fmla="*/ 2147483647 w 104"/>
                  <a:gd name="T5" fmla="*/ 0 h 141"/>
                  <a:gd name="T6" fmla="*/ 0 w 104"/>
                  <a:gd name="T7" fmla="*/ 2147483647 h 141"/>
                  <a:gd name="T8" fmla="*/ 2147483647 w 104"/>
                  <a:gd name="T9" fmla="*/ 2147483647 h 141"/>
                  <a:gd name="T10" fmla="*/ 2147483647 w 104"/>
                  <a:gd name="T11" fmla="*/ 0 h 1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4" h="141">
                    <a:moveTo>
                      <a:pt x="104" y="0"/>
                    </a:moveTo>
                    <a:lnTo>
                      <a:pt x="104" y="0"/>
                    </a:lnTo>
                    <a:lnTo>
                      <a:pt x="0" y="70"/>
                    </a:lnTo>
                    <a:lnTo>
                      <a:pt x="35" y="141"/>
                    </a:lnTo>
                    <a:lnTo>
                      <a:pt x="104" y="0"/>
                    </a:lnTo>
                    <a:close/>
                  </a:path>
                </a:pathLst>
              </a:custGeom>
              <a:solidFill>
                <a:srgbClr val="F0E5C9"/>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7" name="Freeform 30"/>
              <p:cNvSpPr/>
              <p:nvPr/>
            </p:nvSpPr>
            <p:spPr bwMode="auto">
              <a:xfrm>
                <a:off x="1781863" y="873763"/>
                <a:ext cx="866457" cy="977504"/>
              </a:xfrm>
              <a:custGeom>
                <a:avLst/>
                <a:gdLst>
                  <a:gd name="T0" fmla="*/ 2147483647 w 593"/>
                  <a:gd name="T1" fmla="*/ 2147483647 h 669"/>
                  <a:gd name="T2" fmla="*/ 2147483647 w 593"/>
                  <a:gd name="T3" fmla="*/ 0 h 669"/>
                  <a:gd name="T4" fmla="*/ 0 w 593"/>
                  <a:gd name="T5" fmla="*/ 2147483647 h 669"/>
                  <a:gd name="T6" fmla="*/ 2147483647 w 593"/>
                  <a:gd name="T7" fmla="*/ 2147483647 h 669"/>
                  <a:gd name="T8" fmla="*/ 2147483647 w 593"/>
                  <a:gd name="T9" fmla="*/ 2147483647 h 6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3" h="669">
                    <a:moveTo>
                      <a:pt x="593" y="35"/>
                    </a:moveTo>
                    <a:lnTo>
                      <a:pt x="558" y="0"/>
                    </a:lnTo>
                    <a:lnTo>
                      <a:pt x="0" y="634"/>
                    </a:lnTo>
                    <a:lnTo>
                      <a:pt x="35" y="669"/>
                    </a:lnTo>
                    <a:lnTo>
                      <a:pt x="593" y="35"/>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8" name="Freeform 31"/>
              <p:cNvSpPr/>
              <p:nvPr/>
            </p:nvSpPr>
            <p:spPr bwMode="auto">
              <a:xfrm>
                <a:off x="1781863" y="873763"/>
                <a:ext cx="815317" cy="926364"/>
              </a:xfrm>
              <a:custGeom>
                <a:avLst/>
                <a:gdLst>
                  <a:gd name="T0" fmla="*/ 2147483647 w 558"/>
                  <a:gd name="T1" fmla="*/ 0 h 634"/>
                  <a:gd name="T2" fmla="*/ 2147483647 w 558"/>
                  <a:gd name="T3" fmla="*/ 0 h 634"/>
                  <a:gd name="T4" fmla="*/ 0 w 558"/>
                  <a:gd name="T5" fmla="*/ 2147483647 h 634"/>
                  <a:gd name="T6" fmla="*/ 0 w 558"/>
                  <a:gd name="T7" fmla="*/ 2147483647 h 634"/>
                  <a:gd name="T8" fmla="*/ 2147483647 w 558"/>
                  <a:gd name="T9" fmla="*/ 0 h 6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8" h="634">
                    <a:moveTo>
                      <a:pt x="558" y="0"/>
                    </a:moveTo>
                    <a:lnTo>
                      <a:pt x="558" y="0"/>
                    </a:lnTo>
                    <a:lnTo>
                      <a:pt x="0" y="634"/>
                    </a:lnTo>
                    <a:lnTo>
                      <a:pt x="558" y="0"/>
                    </a:lnTo>
                    <a:close/>
                  </a:path>
                </a:pathLst>
              </a:custGeom>
              <a:solidFill>
                <a:srgbClr val="DB2726"/>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9" name="Freeform 32"/>
              <p:cNvSpPr/>
              <p:nvPr/>
            </p:nvSpPr>
            <p:spPr bwMode="auto">
              <a:xfrm>
                <a:off x="1833003" y="924902"/>
                <a:ext cx="815317" cy="926364"/>
              </a:xfrm>
              <a:custGeom>
                <a:avLst/>
                <a:gdLst>
                  <a:gd name="T0" fmla="*/ 2147483647 w 558"/>
                  <a:gd name="T1" fmla="*/ 0 h 634"/>
                  <a:gd name="T2" fmla="*/ 2147483647 w 558"/>
                  <a:gd name="T3" fmla="*/ 2147483647 h 634"/>
                  <a:gd name="T4" fmla="*/ 0 w 558"/>
                  <a:gd name="T5" fmla="*/ 2147483647 h 634"/>
                  <a:gd name="T6" fmla="*/ 0 w 558"/>
                  <a:gd name="T7" fmla="*/ 2147483647 h 634"/>
                  <a:gd name="T8" fmla="*/ 2147483647 w 558"/>
                  <a:gd name="T9" fmla="*/ 0 h 6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8" h="634">
                    <a:moveTo>
                      <a:pt x="558" y="0"/>
                    </a:moveTo>
                    <a:lnTo>
                      <a:pt x="558" y="36"/>
                    </a:lnTo>
                    <a:lnTo>
                      <a:pt x="0" y="634"/>
                    </a:lnTo>
                    <a:lnTo>
                      <a:pt x="558" y="0"/>
                    </a:lnTo>
                    <a:close/>
                  </a:path>
                </a:pathLst>
              </a:custGeom>
              <a:solidFill>
                <a:srgbClr val="DB2726"/>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0" name="Freeform 33"/>
              <p:cNvSpPr/>
              <p:nvPr/>
            </p:nvSpPr>
            <p:spPr bwMode="auto">
              <a:xfrm>
                <a:off x="1730723" y="1800127"/>
                <a:ext cx="102280" cy="102280"/>
              </a:xfrm>
              <a:custGeom>
                <a:avLst/>
                <a:gdLst>
                  <a:gd name="T0" fmla="*/ 2147483647 w 70"/>
                  <a:gd name="T1" fmla="*/ 2147483647 h 70"/>
                  <a:gd name="T2" fmla="*/ 2147483647 w 70"/>
                  <a:gd name="T3" fmla="*/ 0 h 70"/>
                  <a:gd name="T4" fmla="*/ 0 w 70"/>
                  <a:gd name="T5" fmla="*/ 2147483647 h 70"/>
                  <a:gd name="T6" fmla="*/ 2147483647 w 70"/>
                  <a:gd name="T7" fmla="*/ 2147483647 h 70"/>
                  <a:gd name="T8" fmla="*/ 2147483647 w 70"/>
                  <a:gd name="T9" fmla="*/ 214748364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0">
                    <a:moveTo>
                      <a:pt x="70" y="35"/>
                    </a:moveTo>
                    <a:lnTo>
                      <a:pt x="35" y="0"/>
                    </a:lnTo>
                    <a:lnTo>
                      <a:pt x="0" y="35"/>
                    </a:lnTo>
                    <a:lnTo>
                      <a:pt x="35" y="70"/>
                    </a:lnTo>
                    <a:lnTo>
                      <a:pt x="70" y="35"/>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1" name="Freeform 34"/>
              <p:cNvSpPr/>
              <p:nvPr/>
            </p:nvSpPr>
            <p:spPr bwMode="auto">
              <a:xfrm>
                <a:off x="1679583" y="1851266"/>
                <a:ext cx="102280" cy="102280"/>
              </a:xfrm>
              <a:custGeom>
                <a:avLst/>
                <a:gdLst>
                  <a:gd name="T0" fmla="*/ 2147483647 w 70"/>
                  <a:gd name="T1" fmla="*/ 2147483647 h 70"/>
                  <a:gd name="T2" fmla="*/ 0 w 70"/>
                  <a:gd name="T3" fmla="*/ 2147483647 h 70"/>
                  <a:gd name="T4" fmla="*/ 2147483647 w 70"/>
                  <a:gd name="T5" fmla="*/ 0 h 70"/>
                  <a:gd name="T6" fmla="*/ 2147483647 w 70"/>
                  <a:gd name="T7" fmla="*/ 2147483647 h 70"/>
                  <a:gd name="T8" fmla="*/ 2147483647 w 70"/>
                  <a:gd name="T9" fmla="*/ 214748364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0">
                    <a:moveTo>
                      <a:pt x="35" y="70"/>
                    </a:moveTo>
                    <a:lnTo>
                      <a:pt x="0" y="35"/>
                    </a:lnTo>
                    <a:lnTo>
                      <a:pt x="35" y="0"/>
                    </a:lnTo>
                    <a:lnTo>
                      <a:pt x="70" y="35"/>
                    </a:lnTo>
                    <a:lnTo>
                      <a:pt x="35" y="7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2" name="Freeform 35"/>
              <p:cNvSpPr/>
              <p:nvPr/>
            </p:nvSpPr>
            <p:spPr bwMode="auto">
              <a:xfrm>
                <a:off x="2697999" y="771483"/>
                <a:ext cx="51140" cy="51140"/>
              </a:xfrm>
              <a:custGeom>
                <a:avLst/>
                <a:gdLst>
                  <a:gd name="T0" fmla="*/ 0 w 35"/>
                  <a:gd name="T1" fmla="*/ 2147483647 h 35"/>
                  <a:gd name="T2" fmla="*/ 2147483647 w 35"/>
                  <a:gd name="T3" fmla="*/ 0 h 35"/>
                  <a:gd name="T4" fmla="*/ 2147483647 w 35"/>
                  <a:gd name="T5" fmla="*/ 0 h 35"/>
                  <a:gd name="T6" fmla="*/ 2147483647 w 35"/>
                  <a:gd name="T7" fmla="*/ 0 h 35"/>
                  <a:gd name="T8" fmla="*/ 2147483647 w 35"/>
                  <a:gd name="T9" fmla="*/ 2147483647 h 35"/>
                  <a:gd name="T10" fmla="*/ 0 w 35"/>
                  <a:gd name="T11" fmla="*/ 2147483647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35">
                    <a:moveTo>
                      <a:pt x="0" y="35"/>
                    </a:moveTo>
                    <a:lnTo>
                      <a:pt x="35" y="0"/>
                    </a:lnTo>
                    <a:lnTo>
                      <a:pt x="35" y="35"/>
                    </a:lnTo>
                    <a:lnTo>
                      <a:pt x="0" y="35"/>
                    </a:lnTo>
                    <a:close/>
                  </a:path>
                </a:pathLst>
              </a:custGeom>
              <a:solidFill>
                <a:srgbClr val="1C1919"/>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3" name="Freeform 36"/>
              <p:cNvSpPr/>
              <p:nvPr/>
            </p:nvSpPr>
            <p:spPr bwMode="auto">
              <a:xfrm>
                <a:off x="916867" y="1130924"/>
                <a:ext cx="1526893" cy="1800127"/>
              </a:xfrm>
              <a:custGeom>
                <a:avLst/>
                <a:gdLst>
                  <a:gd name="T0" fmla="*/ 0 w 1045"/>
                  <a:gd name="T1" fmla="*/ 2147483647 h 1232"/>
                  <a:gd name="T2" fmla="*/ 2147483647 w 1045"/>
                  <a:gd name="T3" fmla="*/ 2147483647 h 1232"/>
                  <a:gd name="T4" fmla="*/ 2147483647 w 1045"/>
                  <a:gd name="T5" fmla="*/ 2147483647 h 1232"/>
                  <a:gd name="T6" fmla="*/ 2147483647 w 1045"/>
                  <a:gd name="T7" fmla="*/ 2147483647 h 1232"/>
                  <a:gd name="T8" fmla="*/ 2147483647 w 1045"/>
                  <a:gd name="T9" fmla="*/ 0 h 1232"/>
                  <a:gd name="T10" fmla="*/ 2147483647 w 1045"/>
                  <a:gd name="T11" fmla="*/ 0 h 1232"/>
                  <a:gd name="T12" fmla="*/ 2147483647 w 1045"/>
                  <a:gd name="T13" fmla="*/ 0 h 1232"/>
                  <a:gd name="T14" fmla="*/ 2147483647 w 1045"/>
                  <a:gd name="T15" fmla="*/ 0 h 1232"/>
                  <a:gd name="T16" fmla="*/ 2147483647 w 1045"/>
                  <a:gd name="T17" fmla="*/ 0 h 1232"/>
                  <a:gd name="T18" fmla="*/ 2147483647 w 1045"/>
                  <a:gd name="T19" fmla="*/ 2147483647 h 1232"/>
                  <a:gd name="T20" fmla="*/ 2147483647 w 1045"/>
                  <a:gd name="T21" fmla="*/ 2147483647 h 1232"/>
                  <a:gd name="T22" fmla="*/ 2147483647 w 1045"/>
                  <a:gd name="T23" fmla="*/ 2147483647 h 1232"/>
                  <a:gd name="T24" fmla="*/ 2147483647 w 1045"/>
                  <a:gd name="T25" fmla="*/ 2147483647 h 1232"/>
                  <a:gd name="T26" fmla="*/ 2147483647 w 1045"/>
                  <a:gd name="T27" fmla="*/ 2147483647 h 1232"/>
                  <a:gd name="T28" fmla="*/ 0 w 1045"/>
                  <a:gd name="T29" fmla="*/ 2147483647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45" h="1232">
                    <a:moveTo>
                      <a:pt x="0" y="1232"/>
                    </a:moveTo>
                    <a:lnTo>
                      <a:pt x="418" y="493"/>
                    </a:lnTo>
                    <a:lnTo>
                      <a:pt x="453" y="211"/>
                    </a:lnTo>
                    <a:lnTo>
                      <a:pt x="522" y="106"/>
                    </a:lnTo>
                    <a:lnTo>
                      <a:pt x="627" y="0"/>
                    </a:lnTo>
                    <a:lnTo>
                      <a:pt x="732" y="0"/>
                    </a:lnTo>
                    <a:lnTo>
                      <a:pt x="801" y="0"/>
                    </a:lnTo>
                    <a:lnTo>
                      <a:pt x="1010" y="0"/>
                    </a:lnTo>
                    <a:lnTo>
                      <a:pt x="1045" y="0"/>
                    </a:lnTo>
                    <a:lnTo>
                      <a:pt x="1010" y="71"/>
                    </a:lnTo>
                    <a:lnTo>
                      <a:pt x="941" y="106"/>
                    </a:lnTo>
                    <a:lnTo>
                      <a:pt x="906" y="106"/>
                    </a:lnTo>
                    <a:lnTo>
                      <a:pt x="766" y="211"/>
                    </a:lnTo>
                    <a:lnTo>
                      <a:pt x="557" y="422"/>
                    </a:lnTo>
                    <a:lnTo>
                      <a:pt x="0" y="1232"/>
                    </a:lnTo>
                    <a:close/>
                  </a:path>
                </a:pathLst>
              </a:custGeom>
              <a:solidFill>
                <a:srgbClr val="FDD2A7"/>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4" name="Freeform 37"/>
              <p:cNvSpPr/>
              <p:nvPr/>
            </p:nvSpPr>
            <p:spPr bwMode="auto">
              <a:xfrm>
                <a:off x="2291801" y="1336944"/>
                <a:ext cx="151959" cy="206021"/>
              </a:xfrm>
              <a:custGeom>
                <a:avLst/>
                <a:gdLst>
                  <a:gd name="T0" fmla="*/ 2147483647 w 104"/>
                  <a:gd name="T1" fmla="*/ 0 h 141"/>
                  <a:gd name="T2" fmla="*/ 2147483647 w 104"/>
                  <a:gd name="T3" fmla="*/ 0 h 141"/>
                  <a:gd name="T4" fmla="*/ 2147483647 w 104"/>
                  <a:gd name="T5" fmla="*/ 2147483647 h 141"/>
                  <a:gd name="T6" fmla="*/ 2147483647 w 104"/>
                  <a:gd name="T7" fmla="*/ 2147483647 h 141"/>
                  <a:gd name="T8" fmla="*/ 0 w 104"/>
                  <a:gd name="T9" fmla="*/ 2147483647 h 141"/>
                  <a:gd name="T10" fmla="*/ 2147483647 w 104"/>
                  <a:gd name="T11" fmla="*/ 2147483647 h 141"/>
                  <a:gd name="T12" fmla="*/ 2147483647 w 104"/>
                  <a:gd name="T13" fmla="*/ 0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4" h="141">
                    <a:moveTo>
                      <a:pt x="35" y="0"/>
                    </a:moveTo>
                    <a:lnTo>
                      <a:pt x="104" y="0"/>
                    </a:lnTo>
                    <a:lnTo>
                      <a:pt x="104" y="70"/>
                    </a:lnTo>
                    <a:lnTo>
                      <a:pt x="69" y="141"/>
                    </a:lnTo>
                    <a:lnTo>
                      <a:pt x="0" y="105"/>
                    </a:lnTo>
                    <a:lnTo>
                      <a:pt x="35" y="35"/>
                    </a:lnTo>
                    <a:lnTo>
                      <a:pt x="35" y="0"/>
                    </a:lnTo>
                    <a:close/>
                  </a:path>
                </a:pathLst>
              </a:custGeom>
              <a:solidFill>
                <a:srgbClr val="FCF5D8"/>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5" name="Freeform 38"/>
              <p:cNvSpPr/>
              <p:nvPr/>
            </p:nvSpPr>
            <p:spPr bwMode="auto">
              <a:xfrm>
                <a:off x="2240662" y="1130924"/>
                <a:ext cx="203098" cy="51140"/>
              </a:xfrm>
              <a:custGeom>
                <a:avLst/>
                <a:gdLst>
                  <a:gd name="T0" fmla="*/ 0 w 139"/>
                  <a:gd name="T1" fmla="*/ 0 h 35"/>
                  <a:gd name="T2" fmla="*/ 0 w 139"/>
                  <a:gd name="T3" fmla="*/ 2147483647 h 35"/>
                  <a:gd name="T4" fmla="*/ 2147483647 w 139"/>
                  <a:gd name="T5" fmla="*/ 2147483647 h 35"/>
                  <a:gd name="T6" fmla="*/ 2147483647 w 139"/>
                  <a:gd name="T7" fmla="*/ 2147483647 h 35"/>
                  <a:gd name="T8" fmla="*/ 2147483647 w 139"/>
                  <a:gd name="T9" fmla="*/ 0 h 35"/>
                  <a:gd name="T10" fmla="*/ 2147483647 w 139"/>
                  <a:gd name="T11" fmla="*/ 0 h 35"/>
                  <a:gd name="T12" fmla="*/ 0 w 139"/>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9" h="35">
                    <a:moveTo>
                      <a:pt x="0" y="0"/>
                    </a:moveTo>
                    <a:lnTo>
                      <a:pt x="0" y="35"/>
                    </a:lnTo>
                    <a:lnTo>
                      <a:pt x="70" y="35"/>
                    </a:lnTo>
                    <a:lnTo>
                      <a:pt x="104" y="35"/>
                    </a:lnTo>
                    <a:lnTo>
                      <a:pt x="139" y="0"/>
                    </a:lnTo>
                    <a:lnTo>
                      <a:pt x="104" y="0"/>
                    </a:lnTo>
                    <a:lnTo>
                      <a:pt x="0" y="0"/>
                    </a:lnTo>
                    <a:close/>
                  </a:path>
                </a:pathLst>
              </a:custGeom>
              <a:solidFill>
                <a:srgbClr val="FCF5D8"/>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6" name="Freeform 39"/>
              <p:cNvSpPr/>
              <p:nvPr/>
            </p:nvSpPr>
            <p:spPr bwMode="auto">
              <a:xfrm>
                <a:off x="1833003" y="1285805"/>
                <a:ext cx="407658" cy="410581"/>
              </a:xfrm>
              <a:custGeom>
                <a:avLst/>
                <a:gdLst>
                  <a:gd name="T0" fmla="*/ 0 w 279"/>
                  <a:gd name="T1" fmla="*/ 2147483647 h 281"/>
                  <a:gd name="T2" fmla="*/ 2147483647 w 279"/>
                  <a:gd name="T3" fmla="*/ 2147483647 h 281"/>
                  <a:gd name="T4" fmla="*/ 2147483647 w 279"/>
                  <a:gd name="T5" fmla="*/ 0 h 281"/>
                  <a:gd name="T6" fmla="*/ 2147483647 w 279"/>
                  <a:gd name="T7" fmla="*/ 0 h 281"/>
                  <a:gd name="T8" fmla="*/ 0 w 279"/>
                  <a:gd name="T9" fmla="*/ 2147483647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 h="281">
                    <a:moveTo>
                      <a:pt x="0" y="281"/>
                    </a:moveTo>
                    <a:lnTo>
                      <a:pt x="139" y="35"/>
                    </a:lnTo>
                    <a:lnTo>
                      <a:pt x="174" y="0"/>
                    </a:lnTo>
                    <a:lnTo>
                      <a:pt x="279" y="0"/>
                    </a:lnTo>
                    <a:lnTo>
                      <a:pt x="0" y="281"/>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7" name="Freeform 40"/>
              <p:cNvSpPr/>
              <p:nvPr/>
            </p:nvSpPr>
            <p:spPr bwMode="auto">
              <a:xfrm>
                <a:off x="1833003" y="1542966"/>
                <a:ext cx="305378" cy="359441"/>
              </a:xfrm>
              <a:custGeom>
                <a:avLst/>
                <a:gdLst>
                  <a:gd name="T0" fmla="*/ 2147483647 w 209"/>
                  <a:gd name="T1" fmla="*/ 2147483647 h 246"/>
                  <a:gd name="T2" fmla="*/ 2147483647 w 209"/>
                  <a:gd name="T3" fmla="*/ 2147483647 h 246"/>
                  <a:gd name="T4" fmla="*/ 2147483647 w 209"/>
                  <a:gd name="T5" fmla="*/ 0 h 246"/>
                  <a:gd name="T6" fmla="*/ 0 w 209"/>
                  <a:gd name="T7" fmla="*/ 2147483647 h 246"/>
                  <a:gd name="T8" fmla="*/ 2147483647 w 209"/>
                  <a:gd name="T9" fmla="*/ 2147483647 h 2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246">
                    <a:moveTo>
                      <a:pt x="105" y="211"/>
                    </a:moveTo>
                    <a:lnTo>
                      <a:pt x="209" y="105"/>
                    </a:lnTo>
                    <a:lnTo>
                      <a:pt x="209" y="0"/>
                    </a:lnTo>
                    <a:lnTo>
                      <a:pt x="0" y="246"/>
                    </a:lnTo>
                    <a:lnTo>
                      <a:pt x="105" y="211"/>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8" name="Freeform 41"/>
              <p:cNvSpPr/>
              <p:nvPr/>
            </p:nvSpPr>
            <p:spPr bwMode="auto">
              <a:xfrm>
                <a:off x="916867" y="1439224"/>
                <a:ext cx="713037" cy="1542966"/>
              </a:xfrm>
              <a:custGeom>
                <a:avLst/>
                <a:gdLst>
                  <a:gd name="T0" fmla="*/ 2147483647 w 488"/>
                  <a:gd name="T1" fmla="*/ 0 h 1056"/>
                  <a:gd name="T2" fmla="*/ 2147483647 w 488"/>
                  <a:gd name="T3" fmla="*/ 2147483647 h 1056"/>
                  <a:gd name="T4" fmla="*/ 2147483647 w 488"/>
                  <a:gd name="T5" fmla="*/ 2147483647 h 1056"/>
                  <a:gd name="T6" fmla="*/ 0 w 488"/>
                  <a:gd name="T7" fmla="*/ 2147483647 h 1056"/>
                  <a:gd name="T8" fmla="*/ 2147483647 w 488"/>
                  <a:gd name="T9" fmla="*/ 2147483647 h 1056"/>
                  <a:gd name="T10" fmla="*/ 2147483647 w 488"/>
                  <a:gd name="T11" fmla="*/ 0 h 10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8" h="1056">
                    <a:moveTo>
                      <a:pt x="453" y="0"/>
                    </a:moveTo>
                    <a:lnTo>
                      <a:pt x="488" y="387"/>
                    </a:lnTo>
                    <a:lnTo>
                      <a:pt x="104" y="1056"/>
                    </a:lnTo>
                    <a:lnTo>
                      <a:pt x="0" y="1021"/>
                    </a:lnTo>
                    <a:lnTo>
                      <a:pt x="418" y="282"/>
                    </a:lnTo>
                    <a:lnTo>
                      <a:pt x="453" y="0"/>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49" name="Freeform 42"/>
              <p:cNvSpPr/>
              <p:nvPr/>
            </p:nvSpPr>
            <p:spPr bwMode="auto">
              <a:xfrm>
                <a:off x="1781863" y="1594105"/>
                <a:ext cx="610757" cy="822623"/>
              </a:xfrm>
              <a:custGeom>
                <a:avLst/>
                <a:gdLst>
                  <a:gd name="T0" fmla="*/ 2147483647 w 418"/>
                  <a:gd name="T1" fmla="*/ 0 h 563"/>
                  <a:gd name="T2" fmla="*/ 2147483647 w 418"/>
                  <a:gd name="T3" fmla="*/ 2147483647 h 563"/>
                  <a:gd name="T4" fmla="*/ 2147483647 w 418"/>
                  <a:gd name="T5" fmla="*/ 2147483647 h 563"/>
                  <a:gd name="T6" fmla="*/ 0 w 418"/>
                  <a:gd name="T7" fmla="*/ 2147483647 h 563"/>
                  <a:gd name="T8" fmla="*/ 2147483647 w 418"/>
                  <a:gd name="T9" fmla="*/ 2147483647 h 563"/>
                  <a:gd name="T10" fmla="*/ 2147483647 w 418"/>
                  <a:gd name="T11" fmla="*/ 2147483647 h 563"/>
                  <a:gd name="T12" fmla="*/ 2147483647 w 418"/>
                  <a:gd name="T13" fmla="*/ 0 h 5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8" h="563">
                    <a:moveTo>
                      <a:pt x="418" y="0"/>
                    </a:moveTo>
                    <a:lnTo>
                      <a:pt x="279" y="281"/>
                    </a:lnTo>
                    <a:lnTo>
                      <a:pt x="35" y="492"/>
                    </a:lnTo>
                    <a:lnTo>
                      <a:pt x="0" y="563"/>
                    </a:lnTo>
                    <a:lnTo>
                      <a:pt x="35" y="492"/>
                    </a:lnTo>
                    <a:lnTo>
                      <a:pt x="314" y="281"/>
                    </a:lnTo>
                    <a:lnTo>
                      <a:pt x="418" y="0"/>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0" name="Freeform 43"/>
              <p:cNvSpPr/>
              <p:nvPr/>
            </p:nvSpPr>
            <p:spPr bwMode="auto">
              <a:xfrm>
                <a:off x="1986423" y="1182063"/>
                <a:ext cx="49679" cy="154881"/>
              </a:xfrm>
              <a:custGeom>
                <a:avLst/>
                <a:gdLst>
                  <a:gd name="T0" fmla="*/ 2147483647 w 34"/>
                  <a:gd name="T1" fmla="*/ 2147483647 h 106"/>
                  <a:gd name="T2" fmla="*/ 0 w 34"/>
                  <a:gd name="T3" fmla="*/ 0 h 106"/>
                  <a:gd name="T4" fmla="*/ 2147483647 w 34"/>
                  <a:gd name="T5" fmla="*/ 2147483647 h 106"/>
                  <a:gd name="T6" fmla="*/ 2147483647 w 34"/>
                  <a:gd name="T7" fmla="*/ 2147483647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06">
                    <a:moveTo>
                      <a:pt x="34" y="106"/>
                    </a:moveTo>
                    <a:lnTo>
                      <a:pt x="0" y="0"/>
                    </a:lnTo>
                    <a:lnTo>
                      <a:pt x="34" y="106"/>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1" name="Freeform 44"/>
              <p:cNvSpPr/>
              <p:nvPr/>
            </p:nvSpPr>
            <p:spPr bwMode="auto">
              <a:xfrm>
                <a:off x="1986423" y="1800127"/>
                <a:ext cx="0" cy="153420"/>
              </a:xfrm>
              <a:custGeom>
                <a:avLst/>
                <a:gdLst>
                  <a:gd name="T0" fmla="*/ 0 h 105"/>
                  <a:gd name="T1" fmla="*/ 2147483647 h 105"/>
                  <a:gd name="T2" fmla="*/ 2147483647 h 105"/>
                  <a:gd name="T3" fmla="*/ 0 h 105"/>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05">
                    <a:moveTo>
                      <a:pt x="0" y="0"/>
                    </a:moveTo>
                    <a:lnTo>
                      <a:pt x="0" y="105"/>
                    </a:lnTo>
                    <a:lnTo>
                      <a:pt x="0" y="35"/>
                    </a:lnTo>
                    <a:lnTo>
                      <a:pt x="0" y="0"/>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2" name="Freeform 45"/>
              <p:cNvSpPr/>
              <p:nvPr/>
            </p:nvSpPr>
            <p:spPr bwMode="auto">
              <a:xfrm>
                <a:off x="3666736" y="1079783"/>
                <a:ext cx="1221515" cy="1953547"/>
              </a:xfrm>
              <a:custGeom>
                <a:avLst/>
                <a:gdLst>
                  <a:gd name="T0" fmla="*/ 2147483647 w 836"/>
                  <a:gd name="T1" fmla="*/ 2147483647 h 1337"/>
                  <a:gd name="T2" fmla="*/ 2147483647 w 836"/>
                  <a:gd name="T3" fmla="*/ 2147483647 h 1337"/>
                  <a:gd name="T4" fmla="*/ 2147483647 w 836"/>
                  <a:gd name="T5" fmla="*/ 2147483647 h 1337"/>
                  <a:gd name="T6" fmla="*/ 2147483647 w 836"/>
                  <a:gd name="T7" fmla="*/ 2147483647 h 1337"/>
                  <a:gd name="T8" fmla="*/ 2147483647 w 836"/>
                  <a:gd name="T9" fmla="*/ 2147483647 h 1337"/>
                  <a:gd name="T10" fmla="*/ 2147483647 w 836"/>
                  <a:gd name="T11" fmla="*/ 2147483647 h 1337"/>
                  <a:gd name="T12" fmla="*/ 2147483647 w 836"/>
                  <a:gd name="T13" fmla="*/ 2147483647 h 1337"/>
                  <a:gd name="T14" fmla="*/ 2147483647 w 836"/>
                  <a:gd name="T15" fmla="*/ 2147483647 h 1337"/>
                  <a:gd name="T16" fmla="*/ 2147483647 w 836"/>
                  <a:gd name="T17" fmla="*/ 2147483647 h 1337"/>
                  <a:gd name="T18" fmla="*/ 2147483647 w 836"/>
                  <a:gd name="T19" fmla="*/ 0 h 1337"/>
                  <a:gd name="T20" fmla="*/ 2147483647 w 836"/>
                  <a:gd name="T21" fmla="*/ 2147483647 h 1337"/>
                  <a:gd name="T22" fmla="*/ 2147483647 w 836"/>
                  <a:gd name="T23" fmla="*/ 2147483647 h 1337"/>
                  <a:gd name="T24" fmla="*/ 2147483647 w 836"/>
                  <a:gd name="T25" fmla="*/ 2147483647 h 1337"/>
                  <a:gd name="T26" fmla="*/ 2147483647 w 836"/>
                  <a:gd name="T27" fmla="*/ 2147483647 h 1337"/>
                  <a:gd name="T28" fmla="*/ 2147483647 w 836"/>
                  <a:gd name="T29" fmla="*/ 2147483647 h 1337"/>
                  <a:gd name="T30" fmla="*/ 2147483647 w 836"/>
                  <a:gd name="T31" fmla="*/ 2147483647 h 1337"/>
                  <a:gd name="T32" fmla="*/ 0 w 836"/>
                  <a:gd name="T33" fmla="*/ 2147483647 h 1337"/>
                  <a:gd name="T34" fmla="*/ 2147483647 w 836"/>
                  <a:gd name="T35" fmla="*/ 2147483647 h 13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36" h="1337">
                    <a:moveTo>
                      <a:pt x="34" y="317"/>
                    </a:moveTo>
                    <a:lnTo>
                      <a:pt x="69" y="563"/>
                    </a:lnTo>
                    <a:lnTo>
                      <a:pt x="104" y="704"/>
                    </a:lnTo>
                    <a:lnTo>
                      <a:pt x="244" y="809"/>
                    </a:lnTo>
                    <a:lnTo>
                      <a:pt x="522" y="1337"/>
                    </a:lnTo>
                    <a:lnTo>
                      <a:pt x="836" y="1196"/>
                    </a:lnTo>
                    <a:lnTo>
                      <a:pt x="522" y="704"/>
                    </a:lnTo>
                    <a:lnTo>
                      <a:pt x="487" y="246"/>
                    </a:lnTo>
                    <a:lnTo>
                      <a:pt x="453" y="176"/>
                    </a:lnTo>
                    <a:lnTo>
                      <a:pt x="209" y="0"/>
                    </a:lnTo>
                    <a:lnTo>
                      <a:pt x="209" y="352"/>
                    </a:lnTo>
                    <a:lnTo>
                      <a:pt x="209" y="387"/>
                    </a:lnTo>
                    <a:lnTo>
                      <a:pt x="174" y="176"/>
                    </a:lnTo>
                    <a:lnTo>
                      <a:pt x="69" y="35"/>
                    </a:lnTo>
                    <a:lnTo>
                      <a:pt x="34" y="70"/>
                    </a:lnTo>
                    <a:lnTo>
                      <a:pt x="0" y="211"/>
                    </a:lnTo>
                    <a:lnTo>
                      <a:pt x="34" y="317"/>
                    </a:lnTo>
                    <a:close/>
                  </a:path>
                </a:pathLst>
              </a:custGeom>
              <a:solidFill>
                <a:srgbClr val="FDD2A7"/>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3" name="Freeform 46"/>
              <p:cNvSpPr/>
              <p:nvPr/>
            </p:nvSpPr>
            <p:spPr bwMode="auto">
              <a:xfrm>
                <a:off x="3716415" y="1182063"/>
                <a:ext cx="153419" cy="154881"/>
              </a:xfrm>
              <a:custGeom>
                <a:avLst/>
                <a:gdLst>
                  <a:gd name="T0" fmla="*/ 0 w 105"/>
                  <a:gd name="T1" fmla="*/ 2147483647 h 106"/>
                  <a:gd name="T2" fmla="*/ 2147483647 w 105"/>
                  <a:gd name="T3" fmla="*/ 2147483647 h 106"/>
                  <a:gd name="T4" fmla="*/ 2147483647 w 105"/>
                  <a:gd name="T5" fmla="*/ 0 h 106"/>
                  <a:gd name="T6" fmla="*/ 0 w 105"/>
                  <a:gd name="T7" fmla="*/ 0 h 106"/>
                  <a:gd name="T8" fmla="*/ 0 w 105"/>
                  <a:gd name="T9" fmla="*/ 2147483647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106">
                    <a:moveTo>
                      <a:pt x="0" y="106"/>
                    </a:moveTo>
                    <a:lnTo>
                      <a:pt x="105" y="71"/>
                    </a:lnTo>
                    <a:lnTo>
                      <a:pt x="35" y="0"/>
                    </a:lnTo>
                    <a:lnTo>
                      <a:pt x="0" y="0"/>
                    </a:lnTo>
                    <a:lnTo>
                      <a:pt x="0" y="106"/>
                    </a:lnTo>
                    <a:close/>
                  </a:path>
                </a:pathLst>
              </a:custGeom>
              <a:solidFill>
                <a:srgbClr val="FCF5D8"/>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4" name="Freeform 47"/>
              <p:cNvSpPr/>
              <p:nvPr/>
            </p:nvSpPr>
            <p:spPr bwMode="auto">
              <a:xfrm>
                <a:off x="4072934" y="1130924"/>
                <a:ext cx="815317" cy="1747526"/>
              </a:xfrm>
              <a:custGeom>
                <a:avLst/>
                <a:gdLst>
                  <a:gd name="T0" fmla="*/ 2147483647 w 558"/>
                  <a:gd name="T1" fmla="*/ 2147483647 h 1196"/>
                  <a:gd name="T2" fmla="*/ 2147483647 w 558"/>
                  <a:gd name="T3" fmla="*/ 2147483647 h 1196"/>
                  <a:gd name="T4" fmla="*/ 2147483647 w 558"/>
                  <a:gd name="T5" fmla="*/ 2147483647 h 1196"/>
                  <a:gd name="T6" fmla="*/ 0 w 558"/>
                  <a:gd name="T7" fmla="*/ 0 h 1196"/>
                  <a:gd name="T8" fmla="*/ 2147483647 w 558"/>
                  <a:gd name="T9" fmla="*/ 2147483647 h 1196"/>
                  <a:gd name="T10" fmla="*/ 2147483647 w 558"/>
                  <a:gd name="T11" fmla="*/ 2147483647 h 1196"/>
                  <a:gd name="T12" fmla="*/ 2147483647 w 558"/>
                  <a:gd name="T13" fmla="*/ 2147483647 h 1196"/>
                  <a:gd name="T14" fmla="*/ 2147483647 w 558"/>
                  <a:gd name="T15" fmla="*/ 2147483647 h 11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8" h="1196">
                    <a:moveTo>
                      <a:pt x="488" y="1196"/>
                    </a:moveTo>
                    <a:lnTo>
                      <a:pt x="140" y="633"/>
                    </a:lnTo>
                    <a:lnTo>
                      <a:pt x="105" y="211"/>
                    </a:lnTo>
                    <a:lnTo>
                      <a:pt x="0" y="0"/>
                    </a:lnTo>
                    <a:lnTo>
                      <a:pt x="140" y="211"/>
                    </a:lnTo>
                    <a:lnTo>
                      <a:pt x="244" y="669"/>
                    </a:lnTo>
                    <a:lnTo>
                      <a:pt x="558" y="1161"/>
                    </a:lnTo>
                    <a:lnTo>
                      <a:pt x="488" y="1196"/>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5" name="Freeform 48"/>
              <p:cNvSpPr/>
              <p:nvPr/>
            </p:nvSpPr>
            <p:spPr bwMode="auto">
              <a:xfrm>
                <a:off x="3972114" y="1542966"/>
                <a:ext cx="51140" cy="359441"/>
              </a:xfrm>
              <a:custGeom>
                <a:avLst/>
                <a:gdLst>
                  <a:gd name="T0" fmla="*/ 0 w 35"/>
                  <a:gd name="T1" fmla="*/ 0 h 246"/>
                  <a:gd name="T2" fmla="*/ 2147483647 w 35"/>
                  <a:gd name="T3" fmla="*/ 2147483647 h 246"/>
                  <a:gd name="T4" fmla="*/ 2147483647 w 35"/>
                  <a:gd name="T5" fmla="*/ 2147483647 h 246"/>
                  <a:gd name="T6" fmla="*/ 0 w 35"/>
                  <a:gd name="T7" fmla="*/ 0 h 2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246">
                    <a:moveTo>
                      <a:pt x="0" y="0"/>
                    </a:moveTo>
                    <a:lnTo>
                      <a:pt x="35" y="246"/>
                    </a:lnTo>
                    <a:lnTo>
                      <a:pt x="35" y="70"/>
                    </a:lnTo>
                    <a:lnTo>
                      <a:pt x="0" y="0"/>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6" name="Freeform 49"/>
              <p:cNvSpPr/>
              <p:nvPr/>
            </p:nvSpPr>
            <p:spPr bwMode="auto">
              <a:xfrm>
                <a:off x="4023255" y="2108427"/>
                <a:ext cx="661897" cy="616602"/>
              </a:xfrm>
              <a:custGeom>
                <a:avLst/>
                <a:gdLst>
                  <a:gd name="T0" fmla="*/ 2147483647 w 453"/>
                  <a:gd name="T1" fmla="*/ 2147483647 h 422"/>
                  <a:gd name="T2" fmla="*/ 2147483647 w 453"/>
                  <a:gd name="T3" fmla="*/ 0 h 422"/>
                  <a:gd name="T4" fmla="*/ 0 w 453"/>
                  <a:gd name="T5" fmla="*/ 2147483647 h 422"/>
                  <a:gd name="T6" fmla="*/ 2147483647 w 453"/>
                  <a:gd name="T7" fmla="*/ 2147483647 h 422"/>
                  <a:gd name="T8" fmla="*/ 2147483647 w 453"/>
                  <a:gd name="T9" fmla="*/ 2147483647 h 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3" h="422">
                    <a:moveTo>
                      <a:pt x="453" y="140"/>
                    </a:moveTo>
                    <a:lnTo>
                      <a:pt x="348" y="0"/>
                    </a:lnTo>
                    <a:lnTo>
                      <a:pt x="0" y="281"/>
                    </a:lnTo>
                    <a:lnTo>
                      <a:pt x="34" y="422"/>
                    </a:lnTo>
                    <a:lnTo>
                      <a:pt x="453" y="1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7" name="任意多边形 75"/>
              <p:cNvSpPr/>
              <p:nvPr/>
            </p:nvSpPr>
            <p:spPr bwMode="auto">
              <a:xfrm>
                <a:off x="4072934" y="2312987"/>
                <a:ext cx="1550138" cy="1336945"/>
              </a:xfrm>
              <a:custGeom>
                <a:avLst/>
                <a:gdLst>
                  <a:gd name="T0" fmla="*/ 612218 w 1550138"/>
                  <a:gd name="T1" fmla="*/ 0 h 1336945"/>
                  <a:gd name="T2" fmla="*/ 1550138 w 1550138"/>
                  <a:gd name="T3" fmla="*/ 1336945 h 1336945"/>
                  <a:gd name="T4" fmla="*/ 435500 w 1550138"/>
                  <a:gd name="T5" fmla="*/ 1336945 h 1336945"/>
                  <a:gd name="T6" fmla="*/ 0 w 1550138"/>
                  <a:gd name="T7" fmla="*/ 412042 h 1336945"/>
                  <a:gd name="T8" fmla="*/ 612218 w 1550138"/>
                  <a:gd name="T9" fmla="*/ 0 h 13369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0138" h="1336945">
                    <a:moveTo>
                      <a:pt x="612218" y="0"/>
                    </a:moveTo>
                    <a:lnTo>
                      <a:pt x="1550138" y="1336945"/>
                    </a:lnTo>
                    <a:lnTo>
                      <a:pt x="435500" y="1336945"/>
                    </a:lnTo>
                    <a:lnTo>
                      <a:pt x="0" y="412042"/>
                    </a:lnTo>
                    <a:lnTo>
                      <a:pt x="612218"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8" name="Freeform 51"/>
              <p:cNvSpPr/>
              <p:nvPr/>
            </p:nvSpPr>
            <p:spPr bwMode="auto">
              <a:xfrm>
                <a:off x="1171106" y="2055826"/>
                <a:ext cx="610757" cy="618063"/>
              </a:xfrm>
              <a:custGeom>
                <a:avLst/>
                <a:gdLst>
                  <a:gd name="T0" fmla="*/ 0 w 418"/>
                  <a:gd name="T1" fmla="*/ 2147483647 h 423"/>
                  <a:gd name="T2" fmla="*/ 2147483647 w 418"/>
                  <a:gd name="T3" fmla="*/ 0 h 423"/>
                  <a:gd name="T4" fmla="*/ 2147483647 w 418"/>
                  <a:gd name="T5" fmla="*/ 2147483647 h 423"/>
                  <a:gd name="T6" fmla="*/ 2147483647 w 418"/>
                  <a:gd name="T7" fmla="*/ 2147483647 h 423"/>
                  <a:gd name="T8" fmla="*/ 0 w 418"/>
                  <a:gd name="T9" fmla="*/ 2147483647 h 4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8" h="423">
                    <a:moveTo>
                      <a:pt x="0" y="106"/>
                    </a:moveTo>
                    <a:lnTo>
                      <a:pt x="105" y="0"/>
                    </a:lnTo>
                    <a:lnTo>
                      <a:pt x="418" y="317"/>
                    </a:lnTo>
                    <a:lnTo>
                      <a:pt x="348" y="423"/>
                    </a:ln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9" name="任意多边形 74"/>
              <p:cNvSpPr/>
              <p:nvPr/>
            </p:nvSpPr>
            <p:spPr bwMode="auto">
              <a:xfrm>
                <a:off x="0" y="2210707"/>
                <a:ext cx="1679582" cy="1439225"/>
              </a:xfrm>
              <a:custGeom>
                <a:avLst/>
                <a:gdLst>
                  <a:gd name="T0" fmla="*/ 1171105 w 1679582"/>
                  <a:gd name="T1" fmla="*/ 0 h 1439225"/>
                  <a:gd name="T2" fmla="*/ 1679582 w 1679582"/>
                  <a:gd name="T3" fmla="*/ 463182 h 1439225"/>
                  <a:gd name="T4" fmla="*/ 1077401 w 1679582"/>
                  <a:gd name="T5" fmla="*/ 1439225 h 1439225"/>
                  <a:gd name="T6" fmla="*/ 0 w 1679582"/>
                  <a:gd name="T7" fmla="*/ 1439225 h 1439225"/>
                  <a:gd name="T8" fmla="*/ 1171105 w 1679582"/>
                  <a:gd name="T9" fmla="*/ 0 h 1439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9582" h="1439225">
                    <a:moveTo>
                      <a:pt x="1171105" y="0"/>
                    </a:moveTo>
                    <a:lnTo>
                      <a:pt x="1679582" y="463182"/>
                    </a:lnTo>
                    <a:lnTo>
                      <a:pt x="1077401" y="1439225"/>
                    </a:lnTo>
                    <a:lnTo>
                      <a:pt x="0" y="1439225"/>
                    </a:lnTo>
                    <a:lnTo>
                      <a:pt x="1171105"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pic>
          <p:nvPicPr>
            <p:cNvPr id="60" name="图片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7350" y="2562669"/>
              <a:ext cx="236989" cy="236988"/>
            </a:xfrm>
            <a:prstGeom prst="rect">
              <a:avLst/>
            </a:prstGeom>
          </p:spPr>
        </p:pic>
      </p:grpSp>
      <p:grpSp>
        <p:nvGrpSpPr>
          <p:cNvPr id="61" name="组合 60"/>
          <p:cNvGrpSpPr/>
          <p:nvPr/>
        </p:nvGrpSpPr>
        <p:grpSpPr>
          <a:xfrm rot="0">
            <a:off x="3364865" y="988060"/>
            <a:ext cx="5419725" cy="923290"/>
            <a:chOff x="3380133" y="1355625"/>
            <a:chExt cx="6970551" cy="1217053"/>
          </a:xfrm>
        </p:grpSpPr>
        <p:sp>
          <p:nvSpPr>
            <p:cNvPr id="62" name="椭圆 61"/>
            <p:cNvSpPr/>
            <p:nvPr/>
          </p:nvSpPr>
          <p:spPr>
            <a:xfrm>
              <a:off x="3380133" y="1664194"/>
              <a:ext cx="480786" cy="480786"/>
            </a:xfrm>
            <a:prstGeom prst="ellipse">
              <a:avLst/>
            </a:prstGeom>
            <a:solidFill>
              <a:srgbClr val="C00000"/>
            </a:solidFill>
            <a:ln w="76200" cap="flat" cmpd="sng" algn="ctr">
              <a:solidFill>
                <a:srgbClr val="660000">
                  <a:alpha val="25000"/>
                </a:srgbClr>
              </a:solidFill>
              <a:prstDash val="solid"/>
              <a:miter lim="800000"/>
            </a:ln>
            <a:effectLst/>
          </p:spPr>
          <p:txBody>
            <a:bodyPr rot="0" spcFirstLastPara="0" vertOverflow="overflow" horzOverflow="overflow" vert="horz" wrap="square" lIns="91419" tIns="45709" rIns="91419" bIns="45709"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1</a:t>
              </a:r>
              <a:endParaRPr kumimoji="0" lang="en-US" sz="2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63" name="组合 62"/>
            <p:cNvGrpSpPr/>
            <p:nvPr/>
          </p:nvGrpSpPr>
          <p:grpSpPr>
            <a:xfrm>
              <a:off x="4006722" y="1355625"/>
              <a:ext cx="6343962" cy="1217053"/>
              <a:chOff x="1163638" y="2404734"/>
              <a:chExt cx="6343962" cy="1332084"/>
            </a:xfrm>
            <a:solidFill>
              <a:srgbClr val="BF0001"/>
            </a:solidFill>
            <a:effectLst>
              <a:outerShdw blurRad="190500" dist="127000" dir="2700000" algn="tl" rotWithShape="0">
                <a:prstClr val="black">
                  <a:alpha val="30000"/>
                </a:prstClr>
              </a:outerShdw>
            </a:effectLst>
          </p:grpSpPr>
          <p:sp>
            <p:nvSpPr>
              <p:cNvPr id="64" name="矩形 63"/>
              <p:cNvSpPr/>
              <p:nvPr/>
            </p:nvSpPr>
            <p:spPr>
              <a:xfrm>
                <a:off x="1163638" y="2404734"/>
                <a:ext cx="6343962" cy="1332084"/>
              </a:xfrm>
              <a:prstGeom prst="rect">
                <a:avLst/>
              </a:prstGeom>
              <a:solidFill>
                <a:srgbClr val="C00000"/>
              </a:solidFill>
              <a:ln w="12700" cap="flat" cmpd="sng" algn="ctr">
                <a:noFill/>
                <a:prstDash val="solid"/>
                <a:miter lim="800000"/>
              </a:ln>
              <a:effectLst/>
            </p:spPr>
            <p:txBody>
              <a:bodyPr lIns="179958" rtlCol="0" anchor="ctr"/>
              <a:p>
                <a:pPr marL="0" marR="0" lvl="0" indent="0"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70</a:t>
                </a:r>
                <a:r>
                  <a:rPr kumimoji="0" lang="zh-CN" altLang="en-US" sz="12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年来，我们始终没有忘记老一辈革命家为维护国际正义、捍卫世界和平、保卫新生共和国所建立的不朽功勋，始终没有忘记党中央和毛泽东同志当年作出中国人民志愿军出国作战重大决策的深远意义。</a:t>
                </a:r>
                <a:endParaRPr kumimoji="0" lang="zh-CN" altLang="en-US" sz="12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5" name="矩形 64"/>
              <p:cNvSpPr/>
              <p:nvPr/>
            </p:nvSpPr>
            <p:spPr>
              <a:xfrm>
                <a:off x="1163638" y="2849237"/>
                <a:ext cx="54000" cy="23165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66" name="矩形 65"/>
            <p:cNvSpPr/>
            <p:nvPr/>
          </p:nvSpPr>
          <p:spPr>
            <a:xfrm>
              <a:off x="4006722" y="1664194"/>
              <a:ext cx="54000" cy="480786"/>
            </a:xfrm>
            <a:prstGeom prst="rect">
              <a:avLst/>
            </a:prstGeom>
            <a:solidFill>
              <a:sysClr val="window" lastClr="FFFFFF"/>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grpSp>
      <p:sp>
        <p:nvSpPr>
          <p:cNvPr id="67" name="矩形 66"/>
          <p:cNvSpPr/>
          <p:nvPr/>
        </p:nvSpPr>
        <p:spPr>
          <a:xfrm>
            <a:off x="395605" y="1491615"/>
            <a:ext cx="2865755" cy="1014730"/>
          </a:xfrm>
          <a:prstGeom prst="rect">
            <a:avLst/>
          </a:prstGeom>
        </p:spPr>
        <p:txBody>
          <a:bodyPr wrap="square">
            <a:spAutoFit/>
          </a:bodyPr>
          <a:p>
            <a:pPr algn="ctr" defTabSz="914400"/>
            <a:r>
              <a:rPr lang="zh-CN" altLang="en-US" sz="3000" dirty="0">
                <a:solidFill>
                  <a:srgbClr val="C00000"/>
                </a:solidFill>
                <a:latin typeface="思源黑体 CN Medium" panose="020B0600000000000000" pitchFamily="34" charset="-122"/>
                <a:ea typeface="思源黑体 CN Medium" panose="020B0600000000000000" pitchFamily="34" charset="-122"/>
                <a:cs typeface="+mn-ea"/>
                <a:sym typeface="思源黑体 CN Normal" panose="020B0400000000000000" pitchFamily="34" charset="-122"/>
              </a:rPr>
              <a:t>三个</a:t>
            </a:r>
            <a:endParaRPr lang="en-US" altLang="zh-CN" sz="3000" dirty="0">
              <a:solidFill>
                <a:srgbClr val="C00000"/>
              </a:solidFill>
              <a:latin typeface="思源黑体 CN Medium" panose="020B0600000000000000" pitchFamily="34" charset="-122"/>
              <a:ea typeface="思源黑体 CN Medium" panose="020B0600000000000000" pitchFamily="34" charset="-122"/>
              <a:cs typeface="+mn-ea"/>
              <a:sym typeface="思源黑体 CN Normal" panose="020B0400000000000000" pitchFamily="34" charset="-122"/>
            </a:endParaRPr>
          </a:p>
          <a:p>
            <a:pPr algn="ctr" defTabSz="914400"/>
            <a:r>
              <a:rPr lang="zh-CN" altLang="en-US" sz="3000" dirty="0">
                <a:solidFill>
                  <a:srgbClr val="C00000"/>
                </a:solidFill>
                <a:latin typeface="思源黑体 CN Medium" panose="020B0600000000000000" pitchFamily="34" charset="-122"/>
                <a:ea typeface="思源黑体 CN Medium" panose="020B0600000000000000" pitchFamily="34" charset="-122"/>
                <a:cs typeface="+mn-ea"/>
                <a:sym typeface="思源黑体 CN Normal" panose="020B0400000000000000" pitchFamily="34" charset="-122"/>
              </a:rPr>
              <a:t>“始终没有忘记”</a:t>
            </a:r>
            <a:endParaRPr lang="zh-CN" altLang="en-US" sz="3000" dirty="0">
              <a:solidFill>
                <a:srgbClr val="C00000"/>
              </a:solidFill>
              <a:latin typeface="思源黑体 CN Medium" panose="020B0600000000000000" pitchFamily="34" charset="-122"/>
              <a:ea typeface="思源黑体 CN Medium" panose="020B0600000000000000" pitchFamily="34" charset="-122"/>
              <a:cs typeface="+mn-ea"/>
              <a:sym typeface="思源黑体 CN Normal" panose="020B0400000000000000" pitchFamily="34" charset="-122"/>
            </a:endParaRPr>
          </a:p>
        </p:txBody>
      </p:sp>
      <p:grpSp>
        <p:nvGrpSpPr>
          <p:cNvPr id="68" name="组合 67"/>
          <p:cNvGrpSpPr/>
          <p:nvPr/>
        </p:nvGrpSpPr>
        <p:grpSpPr>
          <a:xfrm rot="0">
            <a:off x="3364865" y="2130425"/>
            <a:ext cx="5412740" cy="902335"/>
            <a:chOff x="3380133" y="1355625"/>
            <a:chExt cx="6970548" cy="1189431"/>
          </a:xfrm>
        </p:grpSpPr>
        <p:sp>
          <p:nvSpPr>
            <p:cNvPr id="69" name="椭圆 68"/>
            <p:cNvSpPr/>
            <p:nvPr/>
          </p:nvSpPr>
          <p:spPr>
            <a:xfrm>
              <a:off x="3380133" y="1664194"/>
              <a:ext cx="480786" cy="480786"/>
            </a:xfrm>
            <a:prstGeom prst="ellipse">
              <a:avLst/>
            </a:prstGeom>
            <a:solidFill>
              <a:srgbClr val="C00000"/>
            </a:solidFill>
            <a:ln w="76200" cap="flat" cmpd="sng" algn="ctr">
              <a:solidFill>
                <a:srgbClr val="660000">
                  <a:alpha val="25000"/>
                </a:srgbClr>
              </a:solidFill>
              <a:prstDash val="solid"/>
              <a:miter lim="800000"/>
            </a:ln>
            <a:effectLst/>
          </p:spPr>
          <p:txBody>
            <a:bodyPr rot="0" spcFirstLastPara="0" vertOverflow="overflow" horzOverflow="overflow" vert="horz" wrap="square" lIns="91419" tIns="45709" rIns="91419" bIns="45709"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a:t>
              </a:r>
              <a:endParaRPr kumimoji="0" lang="en-US" sz="2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70" name="组合 69"/>
            <p:cNvGrpSpPr/>
            <p:nvPr/>
          </p:nvGrpSpPr>
          <p:grpSpPr>
            <a:xfrm>
              <a:off x="4006722" y="1355625"/>
              <a:ext cx="6343959" cy="1189431"/>
              <a:chOff x="1163638" y="2404734"/>
              <a:chExt cx="6343959" cy="1301851"/>
            </a:xfrm>
            <a:solidFill>
              <a:srgbClr val="BF0001"/>
            </a:solidFill>
            <a:effectLst>
              <a:outerShdw blurRad="190500" dist="127000" dir="2700000" algn="tl" rotWithShape="0">
                <a:prstClr val="black">
                  <a:alpha val="30000"/>
                </a:prstClr>
              </a:outerShdw>
            </a:effectLst>
          </p:grpSpPr>
          <p:sp>
            <p:nvSpPr>
              <p:cNvPr id="71" name="矩形 70"/>
              <p:cNvSpPr/>
              <p:nvPr/>
            </p:nvSpPr>
            <p:spPr>
              <a:xfrm>
                <a:off x="1163638" y="2404734"/>
                <a:ext cx="6343959" cy="1301851"/>
              </a:xfrm>
              <a:prstGeom prst="rect">
                <a:avLst/>
              </a:prstGeom>
              <a:solidFill>
                <a:srgbClr val="C00000"/>
              </a:solidFill>
              <a:ln w="12700" cap="flat" cmpd="sng" algn="ctr">
                <a:noFill/>
                <a:prstDash val="solid"/>
                <a:miter lim="800000"/>
              </a:ln>
              <a:effectLst/>
            </p:spPr>
            <p:txBody>
              <a:bodyPr lIns="179958" rtlCol="0" anchor="ctr"/>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70</a:t>
                </a:r>
                <a:r>
                  <a:rPr kumimoji="0" lang="zh-CN" altLang="en-US" sz="12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年来，我们始终没有忘记谱写了气壮山河英雄赞歌的中国人民志愿军将士，以及所有为这场战争胜利作出贡献的人们。</a:t>
                </a:r>
                <a:endParaRPr kumimoji="0" lang="zh-CN" altLang="en-US" sz="12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2" name="矩形 71"/>
              <p:cNvSpPr/>
              <p:nvPr/>
            </p:nvSpPr>
            <p:spPr>
              <a:xfrm>
                <a:off x="1163638" y="2849237"/>
                <a:ext cx="54000" cy="23165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3" name="矩形 72"/>
            <p:cNvSpPr/>
            <p:nvPr/>
          </p:nvSpPr>
          <p:spPr>
            <a:xfrm>
              <a:off x="4006722" y="1664194"/>
              <a:ext cx="54000" cy="480786"/>
            </a:xfrm>
            <a:prstGeom prst="rect">
              <a:avLst/>
            </a:prstGeom>
            <a:solidFill>
              <a:sysClr val="window" lastClr="FFFFFF"/>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grpSp>
      <p:grpSp>
        <p:nvGrpSpPr>
          <p:cNvPr id="74" name="组合 73"/>
          <p:cNvGrpSpPr/>
          <p:nvPr/>
        </p:nvGrpSpPr>
        <p:grpSpPr>
          <a:xfrm rot="0">
            <a:off x="3364865" y="3292475"/>
            <a:ext cx="5412740" cy="902335"/>
            <a:chOff x="3380133" y="1355625"/>
            <a:chExt cx="6970548" cy="1189431"/>
          </a:xfrm>
        </p:grpSpPr>
        <p:sp>
          <p:nvSpPr>
            <p:cNvPr id="75" name="椭圆 74"/>
            <p:cNvSpPr/>
            <p:nvPr/>
          </p:nvSpPr>
          <p:spPr>
            <a:xfrm>
              <a:off x="3380133" y="1664194"/>
              <a:ext cx="480786" cy="480786"/>
            </a:xfrm>
            <a:prstGeom prst="ellipse">
              <a:avLst/>
            </a:prstGeom>
            <a:solidFill>
              <a:srgbClr val="C00000"/>
            </a:solidFill>
            <a:ln w="76200" cap="flat" cmpd="sng" algn="ctr">
              <a:solidFill>
                <a:srgbClr val="660000">
                  <a:alpha val="25000"/>
                </a:srgbClr>
              </a:solidFill>
              <a:prstDash val="solid"/>
              <a:miter lim="800000"/>
            </a:ln>
            <a:effectLst/>
          </p:spPr>
          <p:txBody>
            <a:bodyPr rot="0" spcFirstLastPara="0" vertOverflow="overflow" horzOverflow="overflow" vert="horz" wrap="square" lIns="91419" tIns="45709" rIns="91419" bIns="45709"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3</a:t>
              </a:r>
              <a:endParaRPr kumimoji="0" lang="en-US" sz="2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76" name="组合 75"/>
            <p:cNvGrpSpPr/>
            <p:nvPr/>
          </p:nvGrpSpPr>
          <p:grpSpPr>
            <a:xfrm>
              <a:off x="4006722" y="1355625"/>
              <a:ext cx="6343959" cy="1189431"/>
              <a:chOff x="1163638" y="2404734"/>
              <a:chExt cx="6343959" cy="1301851"/>
            </a:xfrm>
            <a:solidFill>
              <a:srgbClr val="BF0001"/>
            </a:solidFill>
            <a:effectLst>
              <a:outerShdw blurRad="190500" dist="127000" dir="2700000" algn="tl" rotWithShape="0">
                <a:prstClr val="black">
                  <a:alpha val="30000"/>
                </a:prstClr>
              </a:outerShdw>
            </a:effectLst>
          </p:grpSpPr>
          <p:sp>
            <p:nvSpPr>
              <p:cNvPr id="77" name="矩形 76"/>
              <p:cNvSpPr/>
              <p:nvPr/>
            </p:nvSpPr>
            <p:spPr>
              <a:xfrm>
                <a:off x="1163638" y="2404734"/>
                <a:ext cx="6343959" cy="1301851"/>
              </a:xfrm>
              <a:prstGeom prst="rect">
                <a:avLst/>
              </a:prstGeom>
              <a:solidFill>
                <a:srgbClr val="C00000"/>
              </a:solidFill>
              <a:ln w="12700" cap="flat" cmpd="sng" algn="ctr">
                <a:noFill/>
                <a:prstDash val="solid"/>
                <a:miter lim="800000"/>
              </a:ln>
              <a:effectLst/>
            </p:spPr>
            <p:txBody>
              <a:bodyPr lIns="179958" rtlCol="0" anchor="ctr"/>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70年来，我们始终没有忘记在抗美援朝战争中英勇牺牲的烈士们。19万7千多名英雄儿女为了祖国、为了人民、为了和平献出了宝贵生命。烈士们的功绩彪炳千秋，烈士们的英名万古流芳！</a:t>
                </a:r>
                <a:endParaRPr kumimoji="0" lang="zh-CN" altLang="en-US" sz="12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78" name="矩形 77"/>
              <p:cNvSpPr/>
              <p:nvPr/>
            </p:nvSpPr>
            <p:spPr>
              <a:xfrm>
                <a:off x="1163638" y="2849237"/>
                <a:ext cx="54000" cy="23165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79" name="矩形 78"/>
            <p:cNvSpPr/>
            <p:nvPr/>
          </p:nvSpPr>
          <p:spPr>
            <a:xfrm>
              <a:off x="4006722" y="1664194"/>
              <a:ext cx="54000" cy="480786"/>
            </a:xfrm>
            <a:prstGeom prst="rect">
              <a:avLst/>
            </a:prstGeom>
            <a:solidFill>
              <a:sysClr val="window" lastClr="FFFFFF"/>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10795"/>
            <a:ext cx="9144000" cy="5165090"/>
          </a:xfrm>
          <a:prstGeom prst="rect">
            <a:avLst/>
          </a:prstGeom>
        </p:spPr>
      </p:pic>
      <p:grpSp>
        <p:nvGrpSpPr>
          <p:cNvPr id="21" name="组合 20"/>
          <p:cNvGrpSpPr/>
          <p:nvPr/>
        </p:nvGrpSpPr>
        <p:grpSpPr>
          <a:xfrm>
            <a:off x="683895" y="24955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抗美援朝精神及感悟</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6"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04</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92784" y="905100"/>
            <a:ext cx="9073544" cy="3918168"/>
            <a:chOff x="254" y="2523"/>
            <a:chExt cx="16377" cy="7485"/>
          </a:xfrm>
        </p:grpSpPr>
        <p:sp>
          <p:nvSpPr>
            <p:cNvPr id="13" name="矩形 12"/>
            <p:cNvSpPr/>
            <p:nvPr/>
          </p:nvSpPr>
          <p:spPr>
            <a:xfrm>
              <a:off x="8594" y="4193"/>
              <a:ext cx="8037" cy="586"/>
            </a:xfrm>
            <a:prstGeom prst="rect">
              <a:avLst/>
            </a:prstGeom>
            <a:solidFill>
              <a:srgbClr val="C00000">
                <a:alpha val="18000"/>
              </a:srgbClr>
            </a:solidFill>
          </p:spPr>
          <p:txBody>
            <a:bodyPr wrap="square">
              <a:spAutoFit/>
            </a:bodyPr>
            <a:p>
              <a:pPr defTabSz="914400">
                <a:defRPr/>
              </a:pPr>
              <a:r>
                <a:rPr lang="zh-CN" altLang="en-US" sz="14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必须坚持中国共产党领导，把党锻造得更加坚强有力</a:t>
              </a:r>
              <a:endParaRPr lang="zh-CN" altLang="en-US" sz="1400" dirty="0">
                <a:solidFill>
                  <a:schemeClr val="tx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6" name="任意多边形: 形状 16"/>
            <p:cNvSpPr/>
            <p:nvPr/>
          </p:nvSpPr>
          <p:spPr>
            <a:xfrm>
              <a:off x="6804" y="3280"/>
              <a:ext cx="1090" cy="6728"/>
            </a:xfrm>
            <a:custGeom>
              <a:avLst/>
              <a:gdLst>
                <a:gd name="connsiteX0" fmla="*/ 0 w 798286"/>
                <a:gd name="connsiteY0" fmla="*/ 0 h 3947886"/>
                <a:gd name="connsiteX1" fmla="*/ 798286 w 798286"/>
                <a:gd name="connsiteY1" fmla="*/ 0 h 3947886"/>
                <a:gd name="connsiteX2" fmla="*/ 798286 w 798286"/>
                <a:gd name="connsiteY2" fmla="*/ 3947886 h 3947886"/>
              </a:gdLst>
              <a:ahLst/>
              <a:cxnLst>
                <a:cxn ang="0">
                  <a:pos x="connsiteX0" y="connsiteY0"/>
                </a:cxn>
                <a:cxn ang="0">
                  <a:pos x="connsiteX1" y="connsiteY1"/>
                </a:cxn>
                <a:cxn ang="0">
                  <a:pos x="connsiteX2" y="connsiteY2"/>
                </a:cxn>
              </a:cxnLst>
              <a:rect l="l" t="t" r="r" b="b"/>
              <a:pathLst>
                <a:path w="798286" h="3947886">
                  <a:moveTo>
                    <a:pt x="0" y="0"/>
                  </a:moveTo>
                  <a:lnTo>
                    <a:pt x="798286" y="0"/>
                  </a:lnTo>
                  <a:lnTo>
                    <a:pt x="798286" y="3947886"/>
                  </a:lnTo>
                </a:path>
              </a:pathLst>
            </a:custGeom>
            <a:noFill/>
            <a:ln w="12700" cap="flat" cmpd="sng" algn="ctr">
              <a:solidFill>
                <a:srgbClr val="FF9500"/>
              </a:solidFill>
              <a:prstDash val="solid"/>
              <a:miter lim="800000"/>
              <a:headEnd type="oval"/>
              <a:tailEnd type="arrow"/>
            </a:ln>
            <a:effectLst/>
          </p:spPr>
          <p:txBody>
            <a:bodyPr rtlCol="0" anchor="ctr"/>
            <a:p>
              <a:pPr algn="ctr" defTabSz="914400">
                <a:defRPr/>
              </a:pPr>
              <a:endParaRPr lang="zh-CN" altLang="en-US"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7" name="矩形: 圆角 17"/>
            <p:cNvSpPr/>
            <p:nvPr/>
          </p:nvSpPr>
          <p:spPr>
            <a:xfrm>
              <a:off x="7490" y="4168"/>
              <a:ext cx="807" cy="807"/>
            </a:xfrm>
            <a:prstGeom prst="roundRect">
              <a:avLst/>
            </a:prstGeom>
            <a:solidFill>
              <a:srgbClr val="C00000"/>
            </a:solidFill>
            <a:ln w="12700" cap="flat" cmpd="sng" algn="ctr">
              <a:noFill/>
              <a:prstDash val="solid"/>
              <a:miter lim="800000"/>
            </a:ln>
            <a:effectLst/>
          </p:spPr>
          <p:txBody>
            <a:bodyPr rtlCol="0" anchor="ctr"/>
            <a:p>
              <a:pPr algn="ctr" defTabSz="914400">
                <a:defRPr/>
              </a:pPr>
              <a:r>
                <a:rPr lang="en-US" altLang="zh-CN"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1</a:t>
              </a:r>
              <a:endParaRPr lang="zh-CN" altLang="en-US"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 y="4581"/>
              <a:ext cx="7712" cy="4990"/>
            </a:xfrm>
            <a:prstGeom prst="rect">
              <a:avLst/>
            </a:prstGeom>
          </p:spPr>
        </p:pic>
        <p:sp>
          <p:nvSpPr>
            <p:cNvPr id="25" name="矩形: 圆角 17"/>
            <p:cNvSpPr/>
            <p:nvPr/>
          </p:nvSpPr>
          <p:spPr>
            <a:xfrm>
              <a:off x="7490" y="5258"/>
              <a:ext cx="807" cy="807"/>
            </a:xfrm>
            <a:prstGeom prst="roundRect">
              <a:avLst/>
            </a:prstGeom>
            <a:solidFill>
              <a:srgbClr val="C00000"/>
            </a:solidFill>
            <a:ln w="12700" cap="flat" cmpd="sng" algn="ctr">
              <a:noFill/>
              <a:prstDash val="solid"/>
              <a:miter lim="800000"/>
            </a:ln>
            <a:effectLst/>
          </p:spPr>
          <p:txBody>
            <a:bodyPr rtlCol="0" anchor="ctr">
              <a:noAutofit/>
            </a:bodyPr>
            <a:p>
              <a:pPr lvl="0" algn="ctr">
                <a:buClrTx/>
                <a:buSzTx/>
                <a:buFontTx/>
                <a:defRPr/>
              </a:pPr>
              <a:r>
                <a:rPr lang="en-US" altLang="zh-CN"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2</a:t>
              </a:r>
              <a:endParaRPr lang="en-US" altLang="zh-CN"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7" name="矩形: 圆角 17"/>
            <p:cNvSpPr/>
            <p:nvPr/>
          </p:nvSpPr>
          <p:spPr>
            <a:xfrm>
              <a:off x="7490" y="6337"/>
              <a:ext cx="807" cy="807"/>
            </a:xfrm>
            <a:prstGeom prst="roundRect">
              <a:avLst/>
            </a:prstGeom>
            <a:solidFill>
              <a:srgbClr val="C00000"/>
            </a:solidFill>
            <a:ln w="12700" cap="flat" cmpd="sng" algn="ctr">
              <a:noFill/>
              <a:prstDash val="solid"/>
              <a:miter lim="800000"/>
            </a:ln>
            <a:effectLst/>
          </p:spPr>
          <p:txBody>
            <a:bodyPr rtlCol="0" anchor="ctr">
              <a:noAutofit/>
            </a:bodyPr>
            <a:p>
              <a:pPr lvl="0" algn="ctr">
                <a:buClrTx/>
                <a:buSzTx/>
                <a:buFontTx/>
                <a:defRPr/>
              </a:pPr>
              <a:r>
                <a:rPr lang="en-US" altLang="zh-CN"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3</a:t>
              </a:r>
              <a:endParaRPr lang="en-US" altLang="zh-CN"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8" name="矩形 27"/>
            <p:cNvSpPr/>
            <p:nvPr/>
          </p:nvSpPr>
          <p:spPr>
            <a:xfrm>
              <a:off x="8573" y="7331"/>
              <a:ext cx="7348" cy="997"/>
            </a:xfrm>
            <a:prstGeom prst="rect">
              <a:avLst/>
            </a:prstGeom>
            <a:solidFill>
              <a:srgbClr val="C00000">
                <a:alpha val="18000"/>
              </a:srgbClr>
            </a:solidFill>
          </p:spPr>
          <p:txBody>
            <a:bodyPr wrap="square">
              <a:spAutoFit/>
            </a:bodyPr>
            <a:p>
              <a:pPr lvl="0" algn="l">
                <a:buClrTx/>
                <a:buSzTx/>
                <a:buFontTx/>
                <a:defRPr/>
              </a:pP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必须加快推进国防和军队现代化，把人民军队全</a:t>
              </a:r>
              <a:endPar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lvl="0" algn="l">
                <a:buClrTx/>
                <a:buSzTx/>
                <a:buFontTx/>
                <a:defRPr/>
              </a:pP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面建成世界一流军队</a:t>
              </a:r>
              <a:endPar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9" name="矩形: 圆角 17"/>
            <p:cNvSpPr/>
            <p:nvPr/>
          </p:nvSpPr>
          <p:spPr>
            <a:xfrm>
              <a:off x="7490" y="7427"/>
              <a:ext cx="807" cy="807"/>
            </a:xfrm>
            <a:prstGeom prst="roundRect">
              <a:avLst/>
            </a:prstGeom>
            <a:solidFill>
              <a:srgbClr val="C00000"/>
            </a:solidFill>
            <a:ln w="12700" cap="flat" cmpd="sng" algn="ctr">
              <a:noFill/>
              <a:prstDash val="solid"/>
              <a:miter lim="800000"/>
            </a:ln>
            <a:effectLst/>
          </p:spPr>
          <p:txBody>
            <a:bodyPr rtlCol="0" anchor="ctr">
              <a:noAutofit/>
            </a:bodyPr>
            <a:p>
              <a:pPr lvl="0" algn="ctr">
                <a:buClrTx/>
                <a:buSzTx/>
                <a:buFontTx/>
                <a:defRPr/>
              </a:pPr>
              <a:r>
                <a:rPr lang="en-US" altLang="zh-CN"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4</a:t>
              </a:r>
              <a:endParaRPr lang="en-US" altLang="zh-CN"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0" name="矩形 29"/>
            <p:cNvSpPr/>
            <p:nvPr/>
          </p:nvSpPr>
          <p:spPr>
            <a:xfrm>
              <a:off x="8573" y="8606"/>
              <a:ext cx="7998" cy="586"/>
            </a:xfrm>
            <a:prstGeom prst="rect">
              <a:avLst/>
            </a:prstGeom>
            <a:solidFill>
              <a:srgbClr val="C00000">
                <a:alpha val="18000"/>
              </a:srgbClr>
            </a:solidFill>
          </p:spPr>
          <p:txBody>
            <a:bodyPr wrap="square">
              <a:spAutoFit/>
            </a:bodyPr>
            <a:p>
              <a:pPr lvl="0" algn="l">
                <a:buClrTx/>
                <a:buSzTx/>
                <a:buFontTx/>
                <a:defRPr/>
              </a:pP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必须维护世界和平和正义，推动构建人类命运共同体</a:t>
              </a:r>
              <a:endPar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1" name="矩形: 圆角 17"/>
            <p:cNvSpPr/>
            <p:nvPr/>
          </p:nvSpPr>
          <p:spPr>
            <a:xfrm>
              <a:off x="7490" y="8528"/>
              <a:ext cx="807" cy="807"/>
            </a:xfrm>
            <a:prstGeom prst="roundRect">
              <a:avLst/>
            </a:prstGeom>
            <a:solidFill>
              <a:srgbClr val="C00000"/>
            </a:solidFill>
            <a:ln w="12700" cap="flat" cmpd="sng" algn="ctr">
              <a:noFill/>
              <a:prstDash val="solid"/>
              <a:miter lim="800000"/>
            </a:ln>
            <a:effectLst/>
          </p:spPr>
          <p:txBody>
            <a:bodyPr rtlCol="0" anchor="ctr">
              <a:noAutofit/>
            </a:bodyPr>
            <a:p>
              <a:pPr lvl="0" algn="ctr">
                <a:buClrTx/>
                <a:buSzTx/>
                <a:buFontTx/>
                <a:defRPr/>
              </a:pPr>
              <a:r>
                <a:rPr lang="en-US" altLang="zh-CN"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5</a:t>
              </a:r>
              <a:endParaRPr lang="en-US" altLang="zh-CN" sz="1900" kern="0" dirty="0">
                <a:solidFill>
                  <a:prstClr val="white"/>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5" name="矩形: 圆角 12"/>
            <p:cNvSpPr/>
            <p:nvPr/>
          </p:nvSpPr>
          <p:spPr>
            <a:xfrm>
              <a:off x="1318" y="2523"/>
              <a:ext cx="5521" cy="1379"/>
            </a:xfrm>
            <a:prstGeom prst="roundRect">
              <a:avLst/>
            </a:prstGeom>
            <a:solidFill>
              <a:srgbClr val="C00000"/>
            </a:solidFill>
            <a:ln w="127000" cap="flat" cmpd="sng" algn="ctr">
              <a:solidFill>
                <a:srgbClr val="660000">
                  <a:alpha val="30000"/>
                </a:srgbClr>
              </a:solidFill>
              <a:prstDash val="solid"/>
              <a:miter lim="800000"/>
            </a:ln>
            <a:effectLst/>
          </p:spPr>
          <p:txBody>
            <a:bodyPr rot="0" spcFirstLastPara="0" vertOverflow="overflow" horzOverflow="overflow" vert="horz" wrap="square" lIns="91419" tIns="45709" rIns="91419" bIns="45709" numCol="1" spcCol="0" rtlCol="0" fromWordArt="0" anchor="ctr" anchorCtr="0" forceAA="0" compatLnSpc="1">
              <a:noAutofit/>
            </a:bodyPr>
            <a:p>
              <a:pPr algn="ctr" defTabSz="914400">
                <a:defRPr/>
              </a:pPr>
              <a:r>
                <a:rPr lang="zh-CN" altLang="en-US" sz="2400" kern="100" dirty="0">
                  <a:solidFill>
                    <a:srgbClr val="FFFDF8"/>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铭记伟大胜利</a:t>
              </a:r>
              <a:r>
                <a:rPr lang="en-US" altLang="zh-CN" sz="2400" kern="100" dirty="0">
                  <a:solidFill>
                    <a:srgbClr val="FFFDF8"/>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a:t>
              </a:r>
              <a:endParaRPr lang="en-US" altLang="zh-CN" sz="2400" kern="100" dirty="0">
                <a:solidFill>
                  <a:srgbClr val="FFFDF8"/>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ctr" defTabSz="914400">
                <a:defRPr/>
              </a:pPr>
              <a:r>
                <a:rPr lang="zh-CN" altLang="en-US" sz="2400" kern="100" dirty="0">
                  <a:solidFill>
                    <a:srgbClr val="FFFDF8"/>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推进伟大事业</a:t>
              </a:r>
              <a:endParaRPr lang="zh-CN" altLang="en-US" sz="2400" kern="100" dirty="0">
                <a:solidFill>
                  <a:srgbClr val="FFFDF8"/>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5" name="矩形 4"/>
          <p:cNvSpPr/>
          <p:nvPr/>
        </p:nvSpPr>
        <p:spPr>
          <a:xfrm>
            <a:off x="4427855" y="2387600"/>
            <a:ext cx="4601845" cy="306705"/>
          </a:xfrm>
          <a:prstGeom prst="rect">
            <a:avLst/>
          </a:prstGeom>
          <a:solidFill>
            <a:srgbClr val="C00000">
              <a:alpha val="18000"/>
            </a:srgbClr>
          </a:solidFill>
        </p:spPr>
        <p:txBody>
          <a:bodyPr wrap="square">
            <a:spAutoFit/>
          </a:bodyPr>
          <a:p>
            <a:pPr lvl="0" algn="l">
              <a:buClrTx/>
              <a:buSzTx/>
              <a:buFontTx/>
              <a:defRPr/>
            </a:pP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必须</a:t>
            </a: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坚持以人民为中心，一切为了人民、一切依靠人民</a:t>
            </a:r>
            <a:endPar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6" name="矩形 25"/>
          <p:cNvSpPr/>
          <p:nvPr/>
        </p:nvSpPr>
        <p:spPr>
          <a:xfrm>
            <a:off x="4427855" y="2934970"/>
            <a:ext cx="4312285" cy="306705"/>
          </a:xfrm>
          <a:prstGeom prst="rect">
            <a:avLst/>
          </a:prstGeom>
          <a:solidFill>
            <a:srgbClr val="C00000">
              <a:alpha val="18000"/>
            </a:srgbClr>
          </a:solidFill>
        </p:spPr>
        <p:txBody>
          <a:bodyPr wrap="square">
            <a:spAutoFit/>
          </a:bodyPr>
          <a:p>
            <a:pPr lvl="0" algn="l">
              <a:buClrTx/>
              <a:buSzTx/>
              <a:buFontTx/>
              <a:defRPr/>
            </a:pP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必须</a:t>
            </a:r>
            <a:r>
              <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坚持推进经济社会发展，不断壮大我国综合国力</a:t>
            </a:r>
            <a:endParaRPr lang="zh-CN" altLang="en-US" sz="1400"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1240"/>
                                  </p:iterate>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childTnLst>
                          </p:cTn>
                        </p:par>
                        <p:par>
                          <p:cTn id="11" fill="hold">
                            <p:stCondLst>
                              <p:cond delay="963"/>
                            </p:stCondLst>
                            <p:childTnLst>
                              <p:par>
                                <p:cTn id="12" presetID="31" presetClass="entr" presetSubtype="0" fill="hold" grpId="0" nodeType="afterEffect">
                                  <p:stCondLst>
                                    <p:cond delay="0"/>
                                  </p:stCondLst>
                                  <p:iterate type="lt">
                                    <p:tmPct val="1240"/>
                                  </p:iterate>
                                  <p:childTnLst>
                                    <p:set>
                                      <p:cBhvr>
                                        <p:cTn id="13" dur="1" fill="hold">
                                          <p:stCondLst>
                                            <p:cond delay="0"/>
                                          </p:stCondLst>
                                        </p:cTn>
                                        <p:tgtEl>
                                          <p:spTgt spid="26"/>
                                        </p:tgtEl>
                                        <p:attrNameLst>
                                          <p:attrName>style.visibility</p:attrName>
                                        </p:attrNameLst>
                                      </p:cBhvr>
                                      <p:to>
                                        <p:strVal val="visible"/>
                                      </p:to>
                                    </p:set>
                                    <p:anim calcmode="lin" valueType="num">
                                      <p:cBhvr>
                                        <p:cTn id="14" dur="750" fill="hold"/>
                                        <p:tgtEl>
                                          <p:spTgt spid="26"/>
                                        </p:tgtEl>
                                        <p:attrNameLst>
                                          <p:attrName>ppt_w</p:attrName>
                                        </p:attrNameLst>
                                      </p:cBhvr>
                                      <p:tavLst>
                                        <p:tav tm="0">
                                          <p:val>
                                            <p:fltVal val="0"/>
                                          </p:val>
                                        </p:tav>
                                        <p:tav tm="100000">
                                          <p:val>
                                            <p:strVal val="#ppt_w"/>
                                          </p:val>
                                        </p:tav>
                                      </p:tavLst>
                                    </p:anim>
                                    <p:anim calcmode="lin" valueType="num">
                                      <p:cBhvr>
                                        <p:cTn id="15" dur="750" fill="hold"/>
                                        <p:tgtEl>
                                          <p:spTgt spid="26"/>
                                        </p:tgtEl>
                                        <p:attrNameLst>
                                          <p:attrName>ppt_h</p:attrName>
                                        </p:attrNameLst>
                                      </p:cBhvr>
                                      <p:tavLst>
                                        <p:tav tm="0">
                                          <p:val>
                                            <p:fltVal val="0"/>
                                          </p:val>
                                        </p:tav>
                                        <p:tav tm="100000">
                                          <p:val>
                                            <p:strVal val="#ppt_h"/>
                                          </p:val>
                                        </p:tav>
                                      </p:tavLst>
                                    </p:anim>
                                    <p:anim calcmode="lin" valueType="num">
                                      <p:cBhvr>
                                        <p:cTn id="16" dur="750" fill="hold"/>
                                        <p:tgtEl>
                                          <p:spTgt spid="26"/>
                                        </p:tgtEl>
                                        <p:attrNameLst>
                                          <p:attrName>style.rotation</p:attrName>
                                        </p:attrNameLst>
                                      </p:cBhvr>
                                      <p:tavLst>
                                        <p:tav tm="0">
                                          <p:val>
                                            <p:fltVal val="90"/>
                                          </p:val>
                                        </p:tav>
                                        <p:tav tm="100000">
                                          <p:val>
                                            <p:fltVal val="0"/>
                                          </p:val>
                                        </p:tav>
                                      </p:tavLst>
                                    </p:anim>
                                    <p:animEffect transition="in" filter="fade">
                                      <p:cBhvr>
                                        <p:cTn id="17"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20955"/>
            <a:ext cx="9144000" cy="5165090"/>
          </a:xfrm>
          <a:prstGeom prst="rect">
            <a:avLst/>
          </a:prstGeom>
        </p:spPr>
      </p:pic>
      <p:grpSp>
        <p:nvGrpSpPr>
          <p:cNvPr id="3" name="Aitds3"/>
          <p:cNvGrpSpPr/>
          <p:nvPr/>
        </p:nvGrpSpPr>
        <p:grpSpPr>
          <a:xfrm rot="0">
            <a:off x="2288540" y="1275080"/>
            <a:ext cx="398780" cy="224155"/>
            <a:chOff x="2762976" y="2497837"/>
            <a:chExt cx="501650" cy="330200"/>
          </a:xfrm>
        </p:grpSpPr>
        <p:sp>
          <p:nvSpPr>
            <p:cNvPr id="4" name="Aitds3-1"/>
            <p:cNvSpPr/>
            <p:nvPr/>
          </p:nvSpPr>
          <p:spPr>
            <a:xfrm>
              <a:off x="2762976" y="2497837"/>
              <a:ext cx="165100" cy="330200"/>
            </a:xfrm>
            <a:prstGeom prst="chevron">
              <a:avLst/>
            </a:prstGeom>
            <a:solidFill>
              <a:srgbClr val="660000"/>
            </a:solid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 name="Aitds3-2"/>
            <p:cNvSpPr/>
            <p:nvPr/>
          </p:nvSpPr>
          <p:spPr>
            <a:xfrm>
              <a:off x="2928076" y="2497837"/>
              <a:ext cx="165100" cy="330200"/>
            </a:xfrm>
            <a:prstGeom prst="chevron">
              <a:avLst/>
            </a:prstGeom>
            <a:solidFill>
              <a:srgbClr val="660000"/>
            </a:solid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 name="Aitds3-3"/>
            <p:cNvSpPr/>
            <p:nvPr/>
          </p:nvSpPr>
          <p:spPr>
            <a:xfrm>
              <a:off x="3099526" y="2497837"/>
              <a:ext cx="165100" cy="330200"/>
            </a:xfrm>
            <a:prstGeom prst="chevron">
              <a:avLst/>
            </a:prstGeom>
            <a:solidFill>
              <a:srgbClr val="660000"/>
            </a:solid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10" name="Aitds4"/>
          <p:cNvGrpSpPr/>
          <p:nvPr/>
        </p:nvGrpSpPr>
        <p:grpSpPr bwMode="auto">
          <a:xfrm rot="0">
            <a:off x="2784475" y="1379220"/>
            <a:ext cx="5764530" cy="2872740"/>
            <a:chOff x="0" y="190606"/>
            <a:chExt cx="7878047" cy="2906725"/>
          </a:xfrm>
          <a:noFill/>
        </p:grpSpPr>
        <p:sp>
          <p:nvSpPr>
            <p:cNvPr id="11" name="Aitds4-1"/>
            <p:cNvSpPr>
              <a:spLocks noChangeArrowheads="1"/>
            </p:cNvSpPr>
            <p:nvPr/>
          </p:nvSpPr>
          <p:spPr bwMode="auto">
            <a:xfrm>
              <a:off x="81386" y="190606"/>
              <a:ext cx="7796661" cy="2906725"/>
            </a:xfrm>
            <a:prstGeom prst="roundRect">
              <a:avLst>
                <a:gd name="adj" fmla="val 8176"/>
              </a:avLst>
            </a:prstGeom>
            <a:grpFill/>
            <a:ln w="19050">
              <a:solidFill>
                <a:srgbClr val="C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914400">
                <a:spcBef>
                  <a:spcPct val="0"/>
                </a:spcBef>
                <a:buNone/>
                <a:defRPr/>
              </a:pPr>
              <a:r>
                <a:rPr lang="en-US" altLang="zh-CN" sz="1500" b="1" kern="0" dirty="0">
                  <a:solidFill>
                    <a:srgbClr val="C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a:t>
              </a:r>
              <a:endParaRPr lang="zh-CN" altLang="en-US" sz="1500" b="1" kern="0" dirty="0">
                <a:solidFill>
                  <a:srgbClr val="C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 name="Aitds4-2"/>
            <p:cNvSpPr>
              <a:spLocks noChangeArrowheads="1"/>
            </p:cNvSpPr>
            <p:nvPr/>
          </p:nvSpPr>
          <p:spPr bwMode="auto">
            <a:xfrm>
              <a:off x="0" y="413100"/>
              <a:ext cx="169589" cy="169589"/>
            </a:xfrm>
            <a:prstGeom prst="flowChartConnector">
              <a:avLst/>
            </a:prstGeom>
            <a:grpFill/>
            <a:ln w="25400">
              <a:solidFill>
                <a:srgbClr val="C00000"/>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914400">
                <a:spcBef>
                  <a:spcPct val="0"/>
                </a:spcBef>
                <a:buNone/>
                <a:defRPr/>
              </a:pPr>
              <a:endParaRPr lang="zh-CN" altLang="zh-CN" sz="1800" kern="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3" name="Aitds3"/>
          <p:cNvSpPr/>
          <p:nvPr/>
        </p:nvSpPr>
        <p:spPr>
          <a:xfrm>
            <a:off x="2961640" y="1348105"/>
            <a:ext cx="5470525" cy="2676525"/>
          </a:xfrm>
          <a:prstGeom prst="rect">
            <a:avLst/>
          </a:prstGeom>
        </p:spPr>
        <p:txBody>
          <a:bodyPr wrap="square">
            <a:spAutoFit/>
          </a:bodyPr>
          <a:lstStyle/>
          <a:p>
            <a:pPr algn="just" defTabSz="914400">
              <a:lnSpc>
                <a:spcPct val="200000"/>
              </a:lnSpc>
            </a:pPr>
            <a:r>
              <a:rPr lang="zh-CN" altLang="en-US" sz="14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在波澜壮阔的抗美援朝战争中，英雄的中国人民志愿军始终发扬祖国和人民利益高于一切、为了祖国和民族的尊严而奋不顾身的爱国主义精神，英勇顽强、舍生忘死的革命英雄主义精神，不畏艰难困苦、始终保持高昂士气的革命乐观主义精神，为完成祖国和人民赋予的使命、慷慨奉献自己一切的革命忠诚精神，为了人类和平与正义事业而奋斗的国际主义精神，锻造了伟大抗美援朝精神。</a:t>
            </a:r>
            <a:endParaRPr lang="zh-CN" altLang="en-US" sz="14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4" name="Aitds3"/>
          <p:cNvSpPr/>
          <p:nvPr/>
        </p:nvSpPr>
        <p:spPr>
          <a:xfrm>
            <a:off x="4211955" y="948055"/>
            <a:ext cx="2970530" cy="398780"/>
          </a:xfrm>
          <a:prstGeom prst="rect">
            <a:avLst/>
          </a:prstGeom>
          <a:solidFill>
            <a:srgbClr val="C00000">
              <a:alpha val="92000"/>
            </a:srgbClr>
          </a:solidFill>
          <a:ln>
            <a:solidFill>
              <a:srgbClr val="C00000"/>
            </a:solidFill>
          </a:ln>
          <a:effectLst>
            <a:outerShdw blurRad="50800" dist="50800" algn="ctr" rotWithShape="0">
              <a:srgbClr val="000000">
                <a:alpha val="43000"/>
              </a:srgbClr>
            </a:outerShdw>
          </a:effectLst>
        </p:spPr>
        <p:txBody>
          <a:bodyPr wrap="square">
            <a:spAutoFit/>
          </a:bodyPr>
          <a:lstStyle/>
          <a:p>
            <a:pPr algn="dist" defTabSz="914400"/>
            <a:r>
              <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rPr>
              <a:t>拓展</a:t>
            </a:r>
            <a:endPar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sp>
        <p:nvSpPr>
          <p:cNvPr id="9" name="对角圆角矩形 8"/>
          <p:cNvSpPr/>
          <p:nvPr/>
        </p:nvSpPr>
        <p:spPr>
          <a:xfrm>
            <a:off x="964471" y="1363762"/>
            <a:ext cx="7368047" cy="3024336"/>
          </a:xfrm>
          <a:prstGeom prst="round2Diag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对角圆角矩形 3"/>
          <p:cNvSpPr/>
          <p:nvPr/>
        </p:nvSpPr>
        <p:spPr>
          <a:xfrm>
            <a:off x="876361" y="1291753"/>
            <a:ext cx="7368047" cy="3016035"/>
          </a:xfrm>
          <a:prstGeom prst="round2Diag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923928" y="1122861"/>
            <a:ext cx="1152128" cy="66802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r>
              <a:rPr lang="zh-CN" altLang="en-US" sz="2500" b="1" dirty="0">
                <a:solidFill>
                  <a:schemeClr val="bg1"/>
                </a:solidFill>
              </a:rPr>
              <a:t>总  结</a:t>
            </a:r>
            <a:endParaRPr lang="zh-CN" altLang="en-US" sz="2500" b="1" dirty="0">
              <a:solidFill>
                <a:schemeClr val="bg1"/>
              </a:solidFill>
            </a:endParaRPr>
          </a:p>
        </p:txBody>
      </p:sp>
      <p:sp>
        <p:nvSpPr>
          <p:cNvPr id="10" name="TextBox 9"/>
          <p:cNvSpPr txBox="1"/>
          <p:nvPr/>
        </p:nvSpPr>
        <p:spPr>
          <a:xfrm>
            <a:off x="1043608" y="1724308"/>
            <a:ext cx="6912768" cy="258445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dirty="0">
                <a:solidFill>
                  <a:schemeClr val="bg1"/>
                </a:solidFill>
              </a:rPr>
              <a:t>       </a:t>
            </a:r>
            <a:r>
              <a:rPr lang="zh-CN" altLang="en-US" dirty="0">
                <a:solidFill>
                  <a:schemeClr val="bg1"/>
                </a:solidFill>
              </a:rPr>
              <a:t>意义：战争的胜利，粉碎了美国妄图干涉朝鲜内政、并吞全朝鲜的企图;保卫了朝鲜民主主义人民共和国的独立，捍卫了新中国的安全，保障了新中国经济恢复和建设工作的顺利进行;保卫了亚洲和世界的和平，戳穿了美帝国主义纸老虎的面目，增强了中国人民的民族自尊心，鼓舞了世界人民保卫世界和平反对侵略的意志和决心;打出了中国的国威和军威，提高了新中国的国际地位，加速了人民军队的建设。</a:t>
            </a:r>
            <a:endParaRPr lang="zh-CN" altLang="en-US" dirty="0">
              <a:solidFill>
                <a:schemeClr val="bg1"/>
              </a:solidFill>
            </a:endParaRPr>
          </a:p>
          <a:p>
            <a:r>
              <a:rPr lang="en-US" altLang="zh-CN" dirty="0">
                <a:solidFill>
                  <a:schemeClr val="bg1"/>
                </a:solidFill>
              </a:rPr>
              <a:t>       </a:t>
            </a:r>
            <a:r>
              <a:rPr lang="zh-CN" altLang="en-US" dirty="0">
                <a:solidFill>
                  <a:schemeClr val="bg1"/>
                </a:solidFill>
              </a:rPr>
              <a:t>影响：(1）沉重打击了美帝国主义在侵略政策和战争政策;</a:t>
            </a:r>
            <a:endParaRPr lang="zh-CN" altLang="en-US" dirty="0">
              <a:solidFill>
                <a:schemeClr val="bg1"/>
              </a:solidFill>
            </a:endParaRPr>
          </a:p>
          <a:p>
            <a:r>
              <a:rPr lang="en-US" altLang="zh-CN" dirty="0">
                <a:solidFill>
                  <a:schemeClr val="bg1"/>
                </a:solidFill>
              </a:rPr>
              <a:t>                 </a:t>
            </a:r>
            <a:r>
              <a:rPr lang="zh-CN" altLang="en-US" dirty="0">
                <a:solidFill>
                  <a:schemeClr val="bg1"/>
                </a:solidFill>
              </a:rPr>
              <a:t>(2）保卫了朝鲜的独立和中国的安全;</a:t>
            </a:r>
            <a:endParaRPr lang="zh-CN" altLang="en-US" dirty="0">
              <a:solidFill>
                <a:schemeClr val="bg1"/>
              </a:solidFill>
            </a:endParaRPr>
          </a:p>
          <a:p>
            <a:r>
              <a:rPr lang="en-US" altLang="zh-CN" dirty="0">
                <a:solidFill>
                  <a:schemeClr val="bg1"/>
                </a:solidFill>
              </a:rPr>
              <a:t>                 </a:t>
            </a:r>
            <a:r>
              <a:rPr lang="zh-CN" altLang="en-US" dirty="0">
                <a:solidFill>
                  <a:schemeClr val="bg1"/>
                </a:solidFill>
              </a:rPr>
              <a:t>(3）中国的国际威望空前提高;</a:t>
            </a:r>
            <a:endParaRPr lang="zh-CN" altLang="en-US" dirty="0">
              <a:solidFill>
                <a:schemeClr val="bg1"/>
              </a:solidFill>
            </a:endParaRPr>
          </a:p>
          <a:p>
            <a:r>
              <a:rPr lang="en-US" altLang="zh-CN" dirty="0">
                <a:solidFill>
                  <a:schemeClr val="bg1"/>
                </a:solidFill>
              </a:rPr>
              <a:t>                 </a:t>
            </a:r>
            <a:r>
              <a:rPr lang="zh-CN" altLang="en-US" dirty="0">
                <a:solidFill>
                  <a:schemeClr val="bg1"/>
                </a:solidFill>
              </a:rPr>
              <a:t>(4）为中国的经济建设和社会改革赢得了一个相对稳定的和平环境。</a:t>
            </a:r>
            <a:endParaRPr lang="zh-CN" altLang="en-US" dirty="0">
              <a:solidFill>
                <a:schemeClr val="bg1"/>
              </a:solidFill>
            </a:endParaRPr>
          </a:p>
        </p:txBody>
      </p:sp>
      <p:sp>
        <p:nvSpPr>
          <p:cNvPr id="5" name="矩形 4"/>
          <p:cNvSpPr/>
          <p:nvPr/>
        </p:nvSpPr>
        <p:spPr>
          <a:xfrm>
            <a:off x="1115616" y="1541058"/>
            <a:ext cx="288032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04048" y="1541058"/>
            <a:ext cx="288032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683895" y="24955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抗美援朝精神及感悟</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6"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04</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8" grpId="0"/>
      <p:bldP spid="10" grpId="0"/>
      <p:bldP spid="5" grpId="0" bldLvl="0" animBg="1"/>
      <p:bldP spid="11"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21590"/>
            <a:ext cx="9144000" cy="5165090"/>
          </a:xfrm>
          <a:prstGeom prst="rect">
            <a:avLst/>
          </a:prstGeom>
        </p:spPr>
      </p:pic>
      <p:grpSp>
        <p:nvGrpSpPr>
          <p:cNvPr id="21" name="组合 20"/>
          <p:cNvGrpSpPr/>
          <p:nvPr/>
        </p:nvGrpSpPr>
        <p:grpSpPr>
          <a:xfrm>
            <a:off x="683895" y="24955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抗美援朝精神及感悟</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6"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04</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58545" y="1268730"/>
            <a:ext cx="7517130" cy="2839720"/>
            <a:chOff x="1667" y="1998"/>
            <a:chExt cx="11838" cy="4472"/>
          </a:xfrm>
        </p:grpSpPr>
        <p:sp>
          <p:nvSpPr>
            <p:cNvPr id="10" name="矩形: 圆角 11"/>
            <p:cNvSpPr/>
            <p:nvPr/>
          </p:nvSpPr>
          <p:spPr>
            <a:xfrm>
              <a:off x="1667" y="3030"/>
              <a:ext cx="11838" cy="3440"/>
            </a:xfrm>
            <a:prstGeom prst="roundRect">
              <a:avLst>
                <a:gd name="adj" fmla="val 7597"/>
              </a:avLst>
            </a:prstGeom>
            <a:solidFill>
              <a:srgbClr val="C00000">
                <a:alpha val="1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1" name="矩形 10"/>
            <p:cNvSpPr/>
            <p:nvPr/>
          </p:nvSpPr>
          <p:spPr>
            <a:xfrm>
              <a:off x="1667" y="1998"/>
              <a:ext cx="4020" cy="919"/>
            </a:xfrm>
            <a:prstGeom prst="rect">
              <a:avLst/>
            </a:prstGeom>
          </p:spPr>
          <p:txBody>
            <a:bodyPr wrap="squar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Helvetica" panose="020B0604020202020204" pitchFamily="34" charset="0"/>
                </a:rPr>
                <a:t>课后思考</a:t>
              </a:r>
              <a:endParaRPr kumimoji="0" lang="zh-CN" altLang="en-US" sz="3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Helvetica" panose="020B0604020202020204" pitchFamily="34" charset="0"/>
              </a:endParaRPr>
            </a:p>
          </p:txBody>
        </p:sp>
        <p:sp>
          <p:nvSpPr>
            <p:cNvPr id="13" name="矩形 12"/>
            <p:cNvSpPr/>
            <p:nvPr/>
          </p:nvSpPr>
          <p:spPr>
            <a:xfrm>
              <a:off x="2324" y="3483"/>
              <a:ext cx="10466" cy="2460"/>
            </a:xfrm>
            <a:prstGeom prst="rect">
              <a:avLst/>
            </a:prstGeom>
          </p:spPr>
          <p:txBody>
            <a:bodyPr wrap="square">
              <a:spAutoFit/>
            </a:bodyPr>
            <a:p>
              <a:pPr marL="457200" lvl="0" indent="-457200" algn="just">
                <a:lnSpc>
                  <a:spcPct val="150000"/>
                </a:lnSpc>
                <a:spcBef>
                  <a:spcPts val="1200"/>
                </a:spcBef>
                <a:buClr>
                  <a:schemeClr val="tx1">
                    <a:lumMod val="95000"/>
                    <a:lumOff val="5000"/>
                  </a:schemeClr>
                </a:buClr>
                <a:buFont typeface="+mj-lt"/>
                <a:buAutoNum type="arabicPeriod"/>
                <a:defRPr/>
              </a:pPr>
              <a:r>
                <a:rPr lang="zh-CN" altLang="en-US" b="1" dirty="0">
                  <a:latin typeface="微软雅黑" panose="020B0503020204020204" pitchFamily="34" charset="-122"/>
                  <a:ea typeface="微软雅黑" panose="020B0503020204020204" pitchFamily="34" charset="-122"/>
                </a:rPr>
                <a:t>学完本节课，你对抗美援朝战争有什么样的感悟？</a:t>
              </a:r>
              <a:endParaRPr lang="zh-CN" altLang="en-US" b="1" dirty="0">
                <a:latin typeface="微软雅黑" panose="020B0503020204020204" pitchFamily="34" charset="-122"/>
                <a:ea typeface="微软雅黑" panose="020B0503020204020204" pitchFamily="34" charset="-122"/>
              </a:endParaRPr>
            </a:p>
            <a:p>
              <a:pPr marL="457200" lvl="0" indent="-457200" algn="just">
                <a:lnSpc>
                  <a:spcPct val="150000"/>
                </a:lnSpc>
                <a:spcBef>
                  <a:spcPts val="1200"/>
                </a:spcBef>
                <a:buClr>
                  <a:schemeClr val="tx1">
                    <a:lumMod val="95000"/>
                    <a:lumOff val="5000"/>
                  </a:schemeClr>
                </a:buClr>
                <a:buFont typeface="+mj-lt"/>
                <a:buAutoNum type="arabicPeriod"/>
                <a:defRPr/>
              </a:pPr>
              <a:r>
                <a:rPr lang="zh-CN" altLang="en-US" b="1" dirty="0">
                  <a:latin typeface="微软雅黑" panose="020B0503020204020204" pitchFamily="34" charset="-122"/>
                  <a:ea typeface="微软雅黑" panose="020B0503020204020204" pitchFamily="34" charset="-122"/>
                </a:rPr>
                <a:t>抗美援朝精神的何种精神使你印象深刻？</a:t>
              </a:r>
              <a:endParaRPr lang="zh-CN" altLang="en-US" b="1" dirty="0">
                <a:latin typeface="微软雅黑" panose="020B0503020204020204" pitchFamily="34" charset="-122"/>
                <a:ea typeface="微软雅黑" panose="020B0503020204020204" pitchFamily="34" charset="-122"/>
              </a:endParaRPr>
            </a:p>
            <a:p>
              <a:pPr marL="457200" lvl="0" indent="-457200" algn="just">
                <a:lnSpc>
                  <a:spcPct val="120000"/>
                </a:lnSpc>
                <a:spcBef>
                  <a:spcPts val="1200"/>
                </a:spcBef>
                <a:buClr>
                  <a:schemeClr val="tx1">
                    <a:lumMod val="95000"/>
                    <a:lumOff val="5000"/>
                  </a:schemeClr>
                </a:buClr>
                <a:buFont typeface="+mj-lt"/>
                <a:buAutoNum type="arabicPeriod"/>
                <a:defRPr/>
              </a:pPr>
              <a:r>
                <a:rPr lang="zh-CN" altLang="en-US" b="1" dirty="0">
                  <a:latin typeface="微软雅黑" panose="020B0503020204020204" pitchFamily="34" charset="-122"/>
                  <a:ea typeface="微软雅黑" panose="020B0503020204020204" pitchFamily="34" charset="-122"/>
                </a:rPr>
                <a:t>抗美援朝战争对我们广大青年在现代生活中还有意义吗？</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descr="图片1"/>
          <p:cNvPicPr>
            <a:picLocks noChangeAspect="1"/>
          </p:cNvPicPr>
          <p:nvPr/>
        </p:nvPicPr>
        <p:blipFill>
          <a:blip r:embed="rId2"/>
          <a:stretch>
            <a:fillRect/>
          </a:stretch>
        </p:blipFill>
        <p:spPr>
          <a:xfrm>
            <a:off x="0" y="38100"/>
            <a:ext cx="9144000" cy="506730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25" y="921018"/>
            <a:ext cx="4008467" cy="4232007"/>
          </a:xfrm>
          <a:prstGeom prst="rect">
            <a:avLst/>
          </a:prstGeom>
        </p:spPr>
      </p:pic>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rPr>
                <a:t>第五部分</a:t>
              </a:r>
              <a:endPar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grpSp>
      <p:sp>
        <p:nvSpPr>
          <p:cNvPr id="15" name="TextBox 17"/>
          <p:cNvSpPr txBox="1">
            <a:spLocks noChangeArrowheads="1"/>
          </p:cNvSpPr>
          <p:nvPr/>
        </p:nvSpPr>
        <p:spPr bwMode="auto">
          <a:xfrm>
            <a:off x="4010025" y="3062605"/>
            <a:ext cx="4039870"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AE0E16"/>
                </a:solidFill>
                <a:latin typeface="微软雅黑" panose="020B0503020204020204" pitchFamily="34" charset="-122"/>
                <a:ea typeface="微软雅黑" panose="020B0503020204020204" pitchFamily="34" charset="-122"/>
              </a:rPr>
              <a:t>抗美援朝文艺作品</a:t>
            </a:r>
            <a:endParaRPr lang="zh-CN" altLang="en-US" sz="3200" b="1" dirty="0">
              <a:solidFill>
                <a:srgbClr val="AE0E16"/>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40255" y="920734"/>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lstStyle/>
            <a:p>
              <a:endParaRPr lang="zh-CN" altLang="en-US"/>
            </a:p>
          </p:txBody>
        </p:sp>
        <p:sp>
          <p:nvSpPr>
            <p:cNvPr id="17" name="Freeform 5"/>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p>
          </p:txBody>
        </p:sp>
      </p:grpSp>
      <p:pic>
        <p:nvPicPr>
          <p:cNvPr id="9220" name="图片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4" decel="250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2000" fill="hold"/>
                                            <p:tgtEl>
                                              <p:spTgt spid="12"/>
                                            </p:tgtEl>
                                            <p:attrNameLst>
                                              <p:attrName>ppt_x</p:attrName>
                                            </p:attrNameLst>
                                          </p:cBhvr>
                                          <p:tavLst>
                                            <p:tav tm="0">
                                              <p:val>
                                                <p:strVal val="#ppt_x"/>
                                              </p:val>
                                            </p:tav>
                                            <p:tav tm="100000">
                                              <p:val>
                                                <p:strVal val="#ppt_x"/>
                                              </p:val>
                                            </p:tav>
                                          </p:tavLst>
                                        </p:anim>
                                        <p:anim calcmode="lin" valueType="num">
                                          <p:cBhvr additive="base">
                                            <p:cTn id="11" dur="20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14:presetBounceEnd="6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60000">
                                          <p:cBhvr additive="base">
                                            <p:cTn id="21"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par>
                                    <p:cTn id="8" presetID="2" presetClass="entr" presetSubtype="4" decel="250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2000" fill="hold"/>
                                            <p:tgtEl>
                                              <p:spTgt spid="12"/>
                                            </p:tgtEl>
                                            <p:attrNameLst>
                                              <p:attrName>ppt_x</p:attrName>
                                            </p:attrNameLst>
                                          </p:cBhvr>
                                          <p:tavLst>
                                            <p:tav tm="0">
                                              <p:val>
                                                <p:strVal val="#ppt_x"/>
                                              </p:val>
                                            </p:tav>
                                            <p:tav tm="100000">
                                              <p:val>
                                                <p:strVal val="#ppt_x"/>
                                              </p:val>
                                            </p:tav>
                                          </p:tavLst>
                                        </p:anim>
                                        <p:anim calcmode="lin" valueType="num">
                                          <p:cBhvr additive="base">
                                            <p:cTn id="11" dur="20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by="(-#ppt_w*2)" calcmode="lin" valueType="num">
                                          <p:cBhvr rctx="PPT">
                                            <p:cTn id="26" dur="500" autoRev="1" fill="hold">
                                              <p:stCondLst>
                                                <p:cond delay="0"/>
                                              </p:stCondLst>
                                            </p:cTn>
                                            <p:tgtEl>
                                              <p:spTgt spid="15"/>
                                            </p:tgtEl>
                                            <p:attrNameLst>
                                              <p:attrName>ppt_w</p:attrName>
                                            </p:attrNameLst>
                                          </p:cBhvr>
                                        </p:anim>
                                        <p:anim by="(#ppt_w*0.50)" calcmode="lin" valueType="num">
                                          <p:cBhvr>
                                            <p:cTn id="27" dur="500" decel="50000" autoRev="1" fill="hold">
                                              <p:stCondLst>
                                                <p:cond delay="0"/>
                                              </p:stCondLst>
                                            </p:cTn>
                                            <p:tgtEl>
                                              <p:spTgt spid="15"/>
                                            </p:tgtEl>
                                            <p:attrNameLst>
                                              <p:attrName>ppt_x</p:attrName>
                                            </p:attrNameLst>
                                          </p:cBhvr>
                                        </p:anim>
                                        <p:anim from="(-#ppt_h/2)" to="(#ppt_y)" calcmode="lin" valueType="num">
                                          <p:cBhvr>
                                            <p:cTn id="28" dur="1000" fill="hold">
                                              <p:stCondLst>
                                                <p:cond delay="0"/>
                                              </p:stCondLst>
                                            </p:cTn>
                                            <p:tgtEl>
                                              <p:spTgt spid="15"/>
                                            </p:tgtEl>
                                            <p:attrNameLst>
                                              <p:attrName>ppt_y</p:attrName>
                                            </p:attrNameLst>
                                          </p:cBhvr>
                                        </p:anim>
                                        <p:animRot by="21600000">
                                          <p:cBhvr>
                                            <p:cTn id="29"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20955"/>
            <a:ext cx="9144000" cy="5165090"/>
          </a:xfrm>
          <a:prstGeom prst="rect">
            <a:avLst/>
          </a:prstGeom>
        </p:spPr>
      </p:pic>
      <p:grpSp>
        <p:nvGrpSpPr>
          <p:cNvPr id="3" name="组合 2"/>
          <p:cNvGrpSpPr/>
          <p:nvPr/>
        </p:nvGrpSpPr>
        <p:grpSpPr>
          <a:xfrm>
            <a:off x="990600" y="1938977"/>
            <a:ext cx="393898" cy="783926"/>
            <a:chOff x="1009" y="1689"/>
            <a:chExt cx="4367" cy="621"/>
          </a:xfrm>
        </p:grpSpPr>
        <p:sp>
          <p:nvSpPr>
            <p:cNvPr id="9" name="圆角矩形 8"/>
            <p:cNvSpPr/>
            <p:nvPr/>
          </p:nvSpPr>
          <p:spPr>
            <a:xfrm>
              <a:off x="1009" y="1728"/>
              <a:ext cx="4367"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09" y="1689"/>
              <a:ext cx="4069" cy="62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dirty="0">
                  <a:solidFill>
                    <a:schemeClr val="accent3">
                      <a:lumMod val="40000"/>
                      <a:lumOff val="60000"/>
                    </a:schemeClr>
                  </a:solidFill>
                </a:rPr>
                <a:t>影视</a:t>
              </a:r>
              <a:endParaRPr lang="zh-CN" dirty="0">
                <a:solidFill>
                  <a:schemeClr val="accent3">
                    <a:lumMod val="40000"/>
                    <a:lumOff val="60000"/>
                  </a:schemeClr>
                </a:solidFill>
              </a:endParaRPr>
            </a:p>
          </p:txBody>
        </p:sp>
      </p:grpSp>
      <p:grpSp>
        <p:nvGrpSpPr>
          <p:cNvPr id="21" name="组合 20"/>
          <p:cNvGrpSpPr/>
          <p:nvPr/>
        </p:nvGrpSpPr>
        <p:grpSpPr>
          <a:xfrm>
            <a:off x="683895" y="24955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抗美援朝文艺作品</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7"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05</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612900" y="846455"/>
            <a:ext cx="3344545" cy="3692525"/>
          </a:xfrm>
          <a:prstGeom prst="rect">
            <a:avLst/>
          </a:prstGeom>
          <a:noFill/>
          <a:ln w="12700" cmpd="sng">
            <a:solidFill>
              <a:schemeClr val="accent2">
                <a:lumMod val="60000"/>
                <a:lumOff val="40000"/>
              </a:schemeClr>
            </a:solidFill>
            <a:prstDash val="sysDash"/>
          </a:ln>
        </p:spPr>
        <p:txBody>
          <a:bodyPr wrap="square" rtlCol="0">
            <a:spAutoFit/>
          </a:bodyPr>
          <a:p>
            <a:pPr algn="l">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《长津湖》</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飞虎》《上甘岭》《长空比翼》《友谊》《三八线上》《烽火列车》《奇袭》《英雄坦克手》《英雄儿女》《打击侵略者》《碧海红波》《激战无名川》《长空雄鹰》《心弦》《心灵深处》《战地之星》《毛泽东和他的儿子》《神龙车队》《铁血大动脉》《北纬三十八度》《三八线上的女兵》《金刚川》等。</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此外，还有反映抗美援朝时期反特及其他题材的电影：《斩断魔爪》《徐秋影案件》《前方来信》《铁道卫士》《慧眼丹心》等。《为了和平》《黄水谣》《集结号》等电影也涉及到了有关抗美援朝的内容。</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3"/>
            </p:custDataLst>
          </p:nvPr>
        </p:nvPicPr>
        <p:blipFill>
          <a:blip r:embed="rId4"/>
          <a:stretch>
            <a:fillRect/>
          </a:stretch>
        </p:blipFill>
        <p:spPr>
          <a:xfrm>
            <a:off x="5055542" y="1203916"/>
            <a:ext cx="1990673" cy="1485728"/>
          </a:xfrm>
          <a:prstGeom prst="rect">
            <a:avLst/>
          </a:prstGeom>
          <a:solidFill>
            <a:schemeClr val="bg1"/>
          </a:solidFill>
          <a:effectLst>
            <a:outerShdw blurRad="50800" dist="38100" dir="2700000" algn="tl" rotWithShape="0">
              <a:prstClr val="black">
                <a:alpha val="40000"/>
              </a:prstClr>
            </a:outerShdw>
            <a:softEdge rad="63500"/>
          </a:effectLst>
        </p:spPr>
      </p:pic>
      <p:pic>
        <p:nvPicPr>
          <p:cNvPr id="11" name="图片 10" descr="src=http---img.zcool.cn-community-011781614ae87211013e89435e67f4.png@1280w_1l_2o_100sh.png&amp;refer=http---img.zcool"/>
          <p:cNvPicPr>
            <a:picLocks noChangeAspect="1"/>
          </p:cNvPicPr>
          <p:nvPr>
            <p:custDataLst>
              <p:tags r:id="rId5"/>
            </p:custDataLst>
          </p:nvPr>
        </p:nvPicPr>
        <p:blipFill>
          <a:blip r:embed="rId6"/>
          <a:stretch>
            <a:fillRect/>
          </a:stretch>
        </p:blipFill>
        <p:spPr>
          <a:xfrm>
            <a:off x="7104432" y="1203916"/>
            <a:ext cx="1990673" cy="3029673"/>
          </a:xfrm>
          <a:prstGeom prst="rect">
            <a:avLst/>
          </a:prstGeom>
          <a:solidFill>
            <a:schemeClr val="bg1"/>
          </a:solidFill>
          <a:effectLst>
            <a:outerShdw blurRad="50800" dist="38100" dir="2700000" algn="tl" rotWithShape="0">
              <a:prstClr val="black">
                <a:alpha val="40000"/>
              </a:prstClr>
            </a:outerShdw>
            <a:softEdge rad="63500"/>
          </a:effectLst>
        </p:spPr>
      </p:pic>
      <p:pic>
        <p:nvPicPr>
          <p:cNvPr id="10" name="图片 9" descr="src=http---i5.qhimg.com-dmsmty-1424_709_-t01740bb6e0de5e7dfb.jpg&amp;refer=http---i5.qhimg"/>
          <p:cNvPicPr>
            <a:picLocks noChangeAspect="1"/>
          </p:cNvPicPr>
          <p:nvPr>
            <p:custDataLst>
              <p:tags r:id="rId7"/>
            </p:custDataLst>
          </p:nvPr>
        </p:nvPicPr>
        <p:blipFill>
          <a:blip r:embed="rId8"/>
          <a:stretch>
            <a:fillRect/>
          </a:stretch>
        </p:blipFill>
        <p:spPr>
          <a:xfrm>
            <a:off x="5055542" y="2747861"/>
            <a:ext cx="1990673" cy="1485728"/>
          </a:xfrm>
          <a:prstGeom prst="rect">
            <a:avLst/>
          </a:prstGeom>
          <a:solidFill>
            <a:schemeClr val="bg1"/>
          </a:solidFill>
          <a:effectLst>
            <a:outerShdw blurRad="50800" dist="38100" dir="2700000" algn="tl" rotWithShape="0">
              <a:prstClr val="black">
                <a:alpha val="40000"/>
              </a:prstClr>
            </a:outerShdw>
            <a:softEdge rad="63500"/>
          </a:effectLst>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20955"/>
            <a:ext cx="9144000" cy="5165090"/>
          </a:xfrm>
          <a:prstGeom prst="rect">
            <a:avLst/>
          </a:prstGeom>
        </p:spPr>
      </p:pic>
      <p:grpSp>
        <p:nvGrpSpPr>
          <p:cNvPr id="3" name="组合 2"/>
          <p:cNvGrpSpPr/>
          <p:nvPr/>
        </p:nvGrpSpPr>
        <p:grpSpPr>
          <a:xfrm>
            <a:off x="990600" y="1988209"/>
            <a:ext cx="393718" cy="1163897"/>
            <a:chOff x="1009" y="1728"/>
            <a:chExt cx="4365" cy="922"/>
          </a:xfrm>
        </p:grpSpPr>
        <p:sp>
          <p:nvSpPr>
            <p:cNvPr id="9" name="圆角矩形 8"/>
            <p:cNvSpPr/>
            <p:nvPr/>
          </p:nvSpPr>
          <p:spPr>
            <a:xfrm>
              <a:off x="1009" y="1728"/>
              <a:ext cx="4365" cy="92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57" y="1728"/>
              <a:ext cx="4069" cy="895"/>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dirty="0">
                  <a:solidFill>
                    <a:schemeClr val="accent3">
                      <a:lumMod val="40000"/>
                      <a:lumOff val="60000"/>
                    </a:schemeClr>
                  </a:solidFill>
                </a:rPr>
                <a:t>纪录片</a:t>
              </a:r>
              <a:endParaRPr lang="zh-CN" dirty="0">
                <a:solidFill>
                  <a:schemeClr val="accent3">
                    <a:lumMod val="40000"/>
                    <a:lumOff val="60000"/>
                  </a:schemeClr>
                </a:solidFill>
              </a:endParaRPr>
            </a:p>
          </p:txBody>
        </p:sp>
      </p:grpSp>
      <p:grpSp>
        <p:nvGrpSpPr>
          <p:cNvPr id="21" name="组合 20"/>
          <p:cNvGrpSpPr/>
          <p:nvPr/>
        </p:nvGrpSpPr>
        <p:grpSpPr>
          <a:xfrm>
            <a:off x="683895" y="24955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抗美援朝文艺作品</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7"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05</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612900" y="846455"/>
            <a:ext cx="3344545" cy="3415030"/>
          </a:xfrm>
          <a:prstGeom prst="rect">
            <a:avLst/>
          </a:prstGeom>
          <a:noFill/>
          <a:ln w="12700" cmpd="sng">
            <a:solidFill>
              <a:schemeClr val="accent2">
                <a:lumMod val="60000"/>
                <a:lumOff val="40000"/>
              </a:schemeClr>
            </a:solidFill>
            <a:prstDash val="sysDash"/>
          </a:ln>
        </p:spPr>
        <p:txBody>
          <a:bodyPr wrap="square" rtlCol="0">
            <a:spAutoFit/>
          </a:bodyPr>
          <a:p>
            <a:pPr algn="l">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《共和国战争——抗美援朝秘史》《较量》《半个世纪的回响》《鸭绿江边的记忆》《没有铁丝网的战俘营》《跨过鸭绿江》《断刀——朝鲜战场大逆转》等。</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2013年10月25日纪录片《不能忘却的伟大胜利》在央视播出。</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2020年10月18日，纪录片《为了和平》播出。 2020年10月21日电视纪录片《英雄儿女》，在央视综合频道播出。</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2020年10月23日纪录片《英雄》播出。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纪录片《抗美援朝保家卫国》，于2020年10月12日播出。</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descr="src=http---news.dlmu.edu.cn-__local-E-9A-F4-8B2642604F68FD7DB74833C0031_ABAA16CF_73B4.jpg&amp;refer=http---news.dlmu.edu"/>
          <p:cNvPicPr>
            <a:picLocks noChangeAspect="1"/>
          </p:cNvPicPr>
          <p:nvPr/>
        </p:nvPicPr>
        <p:blipFill>
          <a:blip r:embed="rId3"/>
          <a:stretch>
            <a:fillRect/>
          </a:stretch>
        </p:blipFill>
        <p:spPr>
          <a:xfrm>
            <a:off x="6859270" y="869950"/>
            <a:ext cx="2215515" cy="1730375"/>
          </a:xfrm>
          <a:prstGeom prst="rect">
            <a:avLst/>
          </a:prstGeom>
          <a:solidFill>
            <a:schemeClr val="bg1"/>
          </a:solidFill>
          <a:effectLst>
            <a:outerShdw blurRad="50800" dist="38100" dir="2700000" algn="tl" rotWithShape="0">
              <a:prstClr val="black">
                <a:alpha val="40000"/>
              </a:prstClr>
            </a:outerShdw>
            <a:softEdge rad="63500"/>
          </a:effectLst>
        </p:spPr>
      </p:pic>
      <p:pic>
        <p:nvPicPr>
          <p:cNvPr id="12" name="图片 11" descr="src=http---p6.itc.cn-q_70-images03-20201118-32a14c7d39144c1080c2a5aa6e5f91f6.jpeg&amp;refer=http---p6.itc"/>
          <p:cNvPicPr>
            <a:picLocks noChangeAspect="1"/>
          </p:cNvPicPr>
          <p:nvPr/>
        </p:nvPicPr>
        <p:blipFill>
          <a:blip r:embed="rId4"/>
          <a:stretch>
            <a:fillRect/>
          </a:stretch>
        </p:blipFill>
        <p:spPr>
          <a:xfrm>
            <a:off x="5052695" y="869950"/>
            <a:ext cx="1947545" cy="1729740"/>
          </a:xfrm>
          <a:prstGeom prst="rect">
            <a:avLst/>
          </a:prstGeom>
          <a:solidFill>
            <a:schemeClr val="bg1"/>
          </a:solidFill>
          <a:effectLst>
            <a:outerShdw blurRad="50800" dist="38100" dir="2700000" algn="tl" rotWithShape="0">
              <a:prstClr val="black">
                <a:alpha val="40000"/>
              </a:prstClr>
            </a:outerShdw>
            <a:softEdge rad="63500"/>
          </a:effectLst>
        </p:spPr>
      </p:pic>
      <p:pic>
        <p:nvPicPr>
          <p:cNvPr id="6" name="图片 5" descr="src=http---img2.voc.com.cn-remote-2020-10-29-559_1922336e027731e9b1f6fb3071b51c6099e1b4df.jpg&amp;refer=http---img2.voc.com"/>
          <p:cNvPicPr>
            <a:picLocks noChangeAspect="1"/>
          </p:cNvPicPr>
          <p:nvPr/>
        </p:nvPicPr>
        <p:blipFill>
          <a:blip r:embed="rId5"/>
          <a:stretch>
            <a:fillRect/>
          </a:stretch>
        </p:blipFill>
        <p:spPr>
          <a:xfrm>
            <a:off x="5052695" y="2599690"/>
            <a:ext cx="4022725" cy="1879600"/>
          </a:xfrm>
          <a:prstGeom prst="rect">
            <a:avLst/>
          </a:prstGeom>
          <a:solidFill>
            <a:schemeClr val="bg1"/>
          </a:solidFill>
          <a:effectLst>
            <a:outerShdw blurRad="50800" dist="38100" dir="2700000" algn="tl" rotWithShape="0">
              <a:prstClr val="black">
                <a:alpha val="40000"/>
              </a:prstClr>
            </a:outerShdw>
            <a:softEdge rad="63500"/>
          </a:effectLst>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828040" y="918845"/>
            <a:ext cx="2245360" cy="561596"/>
          </a:xfrm>
          <a:prstGeom prst="roundRect">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indent="0" algn="ctr">
              <a:buFont typeface="Wingdings" panose="05000000000000000000" pitchFamily="2" charset="2"/>
              <a:buNone/>
            </a:pPr>
            <a:r>
              <a:rPr lang="zh-CN" altLang="en-US" sz="1800" dirty="0">
                <a:solidFill>
                  <a:schemeClr val="bg1"/>
                </a:solidFill>
              </a:rPr>
              <a:t>抗美援朝历史背景</a:t>
            </a:r>
            <a:endParaRPr lang="zh-CN" altLang="en-US" sz="1800" dirty="0">
              <a:solidFill>
                <a:schemeClr val="bg1"/>
              </a:solidFill>
            </a:endParaRPr>
          </a:p>
        </p:txBody>
      </p:sp>
      <p:grpSp>
        <p:nvGrpSpPr>
          <p:cNvPr id="7" name="Aitds3"/>
          <p:cNvGrpSpPr/>
          <p:nvPr/>
        </p:nvGrpSpPr>
        <p:grpSpPr>
          <a:xfrm>
            <a:off x="572693" y="1740490"/>
            <a:ext cx="501534" cy="330124"/>
            <a:chOff x="2762976" y="2497837"/>
            <a:chExt cx="501650" cy="330200"/>
          </a:xfrm>
          <a:solidFill>
            <a:schemeClr val="accent2"/>
          </a:solidFill>
        </p:grpSpPr>
        <p:sp>
          <p:nvSpPr>
            <p:cNvPr id="8" name="Aitds3-1"/>
            <p:cNvSpPr/>
            <p:nvPr/>
          </p:nvSpPr>
          <p:spPr>
            <a:xfrm>
              <a:off x="2762976" y="2497837"/>
              <a:ext cx="165100" cy="330200"/>
            </a:xfrm>
            <a:prstGeom prst="chevron">
              <a:avLst/>
            </a:prstGeom>
            <a:grp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9" name="Aitds3-2"/>
            <p:cNvSpPr/>
            <p:nvPr/>
          </p:nvSpPr>
          <p:spPr>
            <a:xfrm>
              <a:off x="2928076" y="2497837"/>
              <a:ext cx="165100" cy="330200"/>
            </a:xfrm>
            <a:prstGeom prst="chevron">
              <a:avLst/>
            </a:prstGeom>
            <a:grp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 name="Aitds3-3"/>
            <p:cNvSpPr/>
            <p:nvPr/>
          </p:nvSpPr>
          <p:spPr>
            <a:xfrm>
              <a:off x="3099526" y="2497837"/>
              <a:ext cx="165100" cy="330200"/>
            </a:xfrm>
            <a:prstGeom prst="chevron">
              <a:avLst/>
            </a:prstGeom>
            <a:grp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nvGrpSpPr>
          <p:cNvPr id="11" name="Aitds4"/>
          <p:cNvGrpSpPr/>
          <p:nvPr/>
        </p:nvGrpSpPr>
        <p:grpSpPr bwMode="auto">
          <a:xfrm>
            <a:off x="1080770" y="1550670"/>
            <a:ext cx="7025005" cy="2872740"/>
            <a:chOff x="0" y="190604"/>
            <a:chExt cx="6853502" cy="2750550"/>
          </a:xfrm>
        </p:grpSpPr>
        <p:sp>
          <p:nvSpPr>
            <p:cNvPr id="12" name="Aitds4-1"/>
            <p:cNvSpPr>
              <a:spLocks noChangeArrowheads="1"/>
            </p:cNvSpPr>
            <p:nvPr/>
          </p:nvSpPr>
          <p:spPr bwMode="auto">
            <a:xfrm>
              <a:off x="81384" y="190604"/>
              <a:ext cx="6772118" cy="2750550"/>
            </a:xfrm>
            <a:prstGeom prst="roundRect">
              <a:avLst>
                <a:gd name="adj" fmla="val 8176"/>
              </a:avLst>
            </a:prstGeom>
            <a:noFill/>
            <a:ln w="19050">
              <a:solidFill>
                <a:srgbClr val="66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914400">
                <a:spcBef>
                  <a:spcPct val="0"/>
                </a:spcBef>
                <a:buNone/>
                <a:defRPr/>
              </a:pPr>
              <a:r>
                <a:rPr lang="en-US" altLang="zh-CN" sz="1500" b="1" kern="0" dirty="0">
                  <a:solidFill>
                    <a:srgbClr val="C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a:t>
              </a:r>
              <a:endParaRPr lang="zh-CN" altLang="en-US" sz="1500" b="1" kern="0" dirty="0">
                <a:solidFill>
                  <a:srgbClr val="C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3" name="Aitds4-2"/>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914400">
                <a:spcBef>
                  <a:spcPct val="0"/>
                </a:spcBef>
                <a:buNone/>
                <a:defRPr/>
              </a:pPr>
              <a:endParaRPr lang="zh-CN" altLang="zh-CN" sz="1800" kern="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3" name="Aitds3"/>
          <p:cNvSpPr/>
          <p:nvPr/>
        </p:nvSpPr>
        <p:spPr>
          <a:xfrm>
            <a:off x="1260315" y="1419733"/>
            <a:ext cx="6574128" cy="3046095"/>
          </a:xfrm>
          <a:prstGeom prst="rect">
            <a:avLst/>
          </a:prstGeom>
        </p:spPr>
        <p:txBody>
          <a:bodyPr wrap="square">
            <a:spAutoFit/>
          </a:bodyPr>
          <a:lstStyle/>
          <a:p>
            <a:pPr algn="just" defTabSz="914400">
              <a:lnSpc>
                <a:spcPct val="200000"/>
              </a:lnSpc>
            </a:pPr>
            <a:r>
              <a:rPr sz="16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往前追溯到中国抗日战争以及解放战争时期，美国一方便已经开始对中国心怀忌惮。</a:t>
            </a:r>
            <a:r>
              <a:rPr lang="zh-CN" sz="16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在</a:t>
            </a:r>
            <a:r>
              <a:rPr sz="16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新中国成立后，美国更是想方设法</a:t>
            </a:r>
            <a:r>
              <a:rPr lang="zh-CN" sz="16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接近</a:t>
            </a:r>
            <a:r>
              <a:rPr sz="16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台湾国民党政府，与大陆的关系基本上是处于冷战的。朝鲜战争爆发之后，美国军队已经开始强行侵入中国台湾海峡，还遣令联合国军参与作战。此后，美国开始以战争为由头，不断侵犯中国东北边境，导致中国东北形式千钧一发，最终不得不派兵支援朝鲜，共同抗击美国</a:t>
            </a:r>
            <a:endParaRPr sz="16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6" name="组合 5"/>
          <p:cNvGrpSpPr/>
          <p:nvPr/>
        </p:nvGrpSpPr>
        <p:grpSpPr>
          <a:xfrm>
            <a:off x="683895" y="249555"/>
            <a:ext cx="6367145" cy="547370"/>
            <a:chOff x="1077" y="393"/>
            <a:chExt cx="10027" cy="862"/>
          </a:xfrm>
        </p:grpSpPr>
        <p:sp>
          <p:nvSpPr>
            <p:cNvPr id="31"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抗美援朝历史背景及经过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9"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0"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21590"/>
            <a:ext cx="9144000" cy="5165090"/>
          </a:xfrm>
          <a:prstGeom prst="rect">
            <a:avLst/>
          </a:prstGeom>
        </p:spPr>
      </p:pic>
      <p:grpSp>
        <p:nvGrpSpPr>
          <p:cNvPr id="3" name="组合 2"/>
          <p:cNvGrpSpPr/>
          <p:nvPr/>
        </p:nvGrpSpPr>
        <p:grpSpPr>
          <a:xfrm>
            <a:off x="990600" y="1938977"/>
            <a:ext cx="393898" cy="783926"/>
            <a:chOff x="1009" y="1689"/>
            <a:chExt cx="4367" cy="621"/>
          </a:xfrm>
        </p:grpSpPr>
        <p:sp>
          <p:nvSpPr>
            <p:cNvPr id="9" name="圆角矩形 8"/>
            <p:cNvSpPr/>
            <p:nvPr/>
          </p:nvSpPr>
          <p:spPr>
            <a:xfrm>
              <a:off x="1009" y="1728"/>
              <a:ext cx="4367" cy="582"/>
            </a:xfrm>
            <a:prstGeom prst="round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009" y="1689"/>
              <a:ext cx="4069" cy="621"/>
            </a:xfrm>
            <a:prstGeom prst="rect">
              <a:avLst/>
            </a:prstGeom>
            <a:noFill/>
          </p:spPr>
          <p:txBody>
            <a:bodyPr wrap="square" rtlCol="0">
              <a:spAutoFit/>
            </a:bodyPr>
            <a:lstStyle>
              <a:defPPr>
                <a:defRPr lang="zh-CN"/>
              </a:defPPr>
              <a:lvl1pPr algn="ctr">
                <a:lnSpc>
                  <a:spcPct val="150000"/>
                </a:lnSpc>
                <a:defRPr sz="1500" b="1">
                  <a:solidFill>
                    <a:srgbClr val="FFFF00"/>
                  </a:solidFill>
                  <a:latin typeface="微软雅黑" panose="020B0503020204020204" pitchFamily="34" charset="-122"/>
                  <a:ea typeface="微软雅黑" panose="020B0503020204020204" pitchFamily="34" charset="-122"/>
                </a:defRPr>
              </a:lvl1pPr>
            </a:lstStyle>
            <a:p>
              <a:pPr algn="l"/>
              <a:r>
                <a:rPr lang="zh-CN" dirty="0">
                  <a:solidFill>
                    <a:schemeClr val="accent3">
                      <a:lumMod val="40000"/>
                      <a:lumOff val="60000"/>
                    </a:schemeClr>
                  </a:solidFill>
                </a:rPr>
                <a:t>书籍</a:t>
              </a:r>
              <a:endParaRPr lang="zh-CN" dirty="0">
                <a:solidFill>
                  <a:schemeClr val="accent3">
                    <a:lumMod val="40000"/>
                    <a:lumOff val="60000"/>
                  </a:schemeClr>
                </a:solidFill>
              </a:endParaRPr>
            </a:p>
          </p:txBody>
        </p:sp>
      </p:grpSp>
      <p:grpSp>
        <p:nvGrpSpPr>
          <p:cNvPr id="21" name="组合 20"/>
          <p:cNvGrpSpPr/>
          <p:nvPr/>
        </p:nvGrpSpPr>
        <p:grpSpPr>
          <a:xfrm>
            <a:off x="683895" y="241935"/>
            <a:ext cx="6367145" cy="547370"/>
            <a:chOff x="1077" y="393"/>
            <a:chExt cx="10027" cy="862"/>
          </a:xfrm>
        </p:grpSpPr>
        <p:sp>
          <p:nvSpPr>
            <p:cNvPr id="22"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抗美援朝文艺作品</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23"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4" name="TextBox 137"/>
            <p:cNvSpPr txBox="1">
              <a:spLocks noChangeArrowheads="1"/>
            </p:cNvSpPr>
            <p:nvPr/>
          </p:nvSpPr>
          <p:spPr bwMode="auto">
            <a:xfrm>
              <a:off x="1097"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05</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548130" y="1703705"/>
            <a:ext cx="2988945" cy="2030095"/>
          </a:xfrm>
          <a:prstGeom prst="rect">
            <a:avLst/>
          </a:prstGeom>
          <a:noFill/>
          <a:ln w="12700" cmpd="sng">
            <a:solidFill>
              <a:schemeClr val="accent2">
                <a:lumMod val="60000"/>
                <a:lumOff val="40000"/>
              </a:schemeClr>
            </a:solidFill>
            <a:prstDash val="sysDash"/>
          </a:ln>
        </p:spPr>
        <p:txBody>
          <a:bodyPr wrap="square" rtlCol="0">
            <a:spAutoFit/>
          </a:bodyPr>
          <a:p>
            <a:pPr algn="l">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《抗美援朝战争史》《毛泽东与抗美援朝》《在志愿军总部》《上甘岭——攻不破的东方壁垒》</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《谁是最可爱的人》等。</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通过书籍加强对抗美援朝战争的了解，感受战士视死如归、舍生忘死的爱国情怀。</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 name="图片 12" descr="src=http---img14.360buyimg.com-n1-g13-M06-13-12-rBEhUlLvORsIAAAAAABTx4CB5S8AAISdQIfg5EAAFPf672.jpg&amp;refer=http---img14.360buyimg"/>
          <p:cNvPicPr>
            <a:picLocks noChangeAspect="1"/>
          </p:cNvPicPr>
          <p:nvPr>
            <p:custDataLst>
              <p:tags r:id="rId3"/>
            </p:custDataLst>
          </p:nvPr>
        </p:nvPicPr>
        <p:blipFill>
          <a:blip r:embed="rId4"/>
          <a:srcRect l="31199" t="17" r="25510" b="-17"/>
          <a:stretch>
            <a:fillRect/>
          </a:stretch>
        </p:blipFill>
        <p:spPr>
          <a:xfrm>
            <a:off x="6076644" y="1089797"/>
            <a:ext cx="1397611" cy="3228384"/>
          </a:xfrm>
          <a:prstGeom prst="rect">
            <a:avLst/>
          </a:prstGeom>
        </p:spPr>
      </p:pic>
      <p:pic>
        <p:nvPicPr>
          <p:cNvPr id="14" name="图片 13" descr="src=http---www.kfzimg.com-20140114-70935-70935ieRi90_n.jpg&amp;refer=http---www.kfzimg"/>
          <p:cNvPicPr>
            <a:picLocks noChangeAspect="1"/>
          </p:cNvPicPr>
          <p:nvPr>
            <p:custDataLst>
              <p:tags r:id="rId5"/>
            </p:custDataLst>
          </p:nvPr>
        </p:nvPicPr>
        <p:blipFill>
          <a:blip r:embed="rId6"/>
          <a:srcRect l="54225" t="17" r="13303" b="-17"/>
          <a:stretch>
            <a:fillRect/>
          </a:stretch>
        </p:blipFill>
        <p:spPr>
          <a:xfrm>
            <a:off x="7530095" y="1089797"/>
            <a:ext cx="1397611" cy="3228384"/>
          </a:xfrm>
          <a:prstGeom prst="rect">
            <a:avLst/>
          </a:prstGeom>
        </p:spPr>
      </p:pic>
      <p:pic>
        <p:nvPicPr>
          <p:cNvPr id="6" name="图片 5" descr="u=574413355,3858060416&amp;fm=224&amp;app=112&amp;f=JPEG"/>
          <p:cNvPicPr>
            <a:picLocks noChangeAspect="1"/>
          </p:cNvPicPr>
          <p:nvPr>
            <p:custDataLst>
              <p:tags r:id="rId7"/>
            </p:custDataLst>
          </p:nvPr>
        </p:nvPicPr>
        <p:blipFill>
          <a:blip r:embed="rId8"/>
          <a:srcRect l="31673" t="17" r="4481" b="-17"/>
          <a:stretch>
            <a:fillRect/>
          </a:stretch>
        </p:blipFill>
        <p:spPr>
          <a:xfrm>
            <a:off x="4623194" y="1089797"/>
            <a:ext cx="1397611" cy="32283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tretch>
            <a:fillRect/>
          </a:stretch>
        </p:blipFill>
        <p:spPr>
          <a:xfrm>
            <a:off x="0" y="-20955"/>
            <a:ext cx="9144000" cy="5165090"/>
          </a:xfrm>
          <a:prstGeom prst="rect">
            <a:avLst/>
          </a:prstGeom>
        </p:spPr>
      </p:pic>
      <p:sp>
        <p:nvSpPr>
          <p:cNvPr id="7" name="Freeform 5"/>
          <p:cNvSpPr/>
          <p:nvPr/>
        </p:nvSpPr>
        <p:spPr bwMode="auto">
          <a:xfrm>
            <a:off x="4220783" y="339502"/>
            <a:ext cx="927534" cy="945901"/>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lstStyle/>
          <a:p>
            <a:endParaRPr lang="zh-CN" altLang="en-US"/>
          </a:p>
        </p:txBody>
      </p:sp>
      <p:grpSp>
        <p:nvGrpSpPr>
          <p:cNvPr id="16" name="组合 15"/>
          <p:cNvGrpSpPr/>
          <p:nvPr/>
        </p:nvGrpSpPr>
        <p:grpSpPr>
          <a:xfrm>
            <a:off x="1709564" y="1699361"/>
            <a:ext cx="5724867" cy="1744940"/>
            <a:chOff x="3290714" y="2286736"/>
            <a:chExt cx="5724867" cy="1744940"/>
          </a:xfrm>
        </p:grpSpPr>
        <p:grpSp>
          <p:nvGrpSpPr>
            <p:cNvPr id="17" name="组合 16"/>
            <p:cNvGrpSpPr/>
            <p:nvPr/>
          </p:nvGrpSpPr>
          <p:grpSpPr>
            <a:xfrm>
              <a:off x="3290714" y="2799285"/>
              <a:ext cx="5724867" cy="1232391"/>
              <a:chOff x="4881342" y="2709731"/>
              <a:chExt cx="5193646" cy="1232391"/>
            </a:xfrm>
          </p:grpSpPr>
          <p:sp>
            <p:nvSpPr>
              <p:cNvPr id="19" name="文本框 18"/>
              <p:cNvSpPr txBox="1"/>
              <p:nvPr/>
            </p:nvSpPr>
            <p:spPr>
              <a:xfrm>
                <a:off x="4881342" y="2709731"/>
                <a:ext cx="5193646" cy="829945"/>
              </a:xfrm>
              <a:prstGeom prst="rect">
                <a:avLst/>
              </a:prstGeom>
              <a:noFill/>
            </p:spPr>
            <p:txBody>
              <a:bodyPr wrap="square" rtlCol="0">
                <a:spAutoFit/>
              </a:bodyPr>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400" normalizeH="0" baseline="0" noProof="0">
                    <a:ln>
                      <a:noFill/>
                    </a:ln>
                    <a:solidFill>
                      <a:srgbClr val="AE0E16"/>
                    </a:solidFill>
                    <a:effectLst/>
                    <a:uLnTx/>
                    <a:uFillTx/>
                    <a:latin typeface="思源等宽 L"/>
                    <a:ea typeface="微软雅黑" panose="020B0503020204020204" pitchFamily="34" charset="-122"/>
                    <a:cs typeface="+mn-cs"/>
                  </a:rPr>
                  <a:t>感谢您的观看</a:t>
                </a:r>
                <a:endParaRPr kumimoji="0" lang="zh-CN" altLang="en-US" sz="4800" b="1" i="0" u="none" strike="noStrike" kern="1200" cap="none" spc="400" normalizeH="0" baseline="0" noProof="0">
                  <a:ln>
                    <a:noFill/>
                  </a:ln>
                  <a:solidFill>
                    <a:srgbClr val="AE0E16"/>
                  </a:solidFill>
                  <a:effectLst/>
                  <a:uLnTx/>
                  <a:uFillTx/>
                  <a:latin typeface="思源等宽 L"/>
                  <a:ea typeface="微软雅黑" panose="020B0503020204020204" pitchFamily="34" charset="-122"/>
                  <a:cs typeface="+mn-cs"/>
                </a:endParaRPr>
              </a:p>
            </p:txBody>
          </p:sp>
          <p:sp>
            <p:nvSpPr>
              <p:cNvPr id="20" name="文本框 19"/>
              <p:cNvSpPr txBox="1"/>
              <p:nvPr/>
            </p:nvSpPr>
            <p:spPr>
              <a:xfrm>
                <a:off x="5428055" y="3634345"/>
                <a:ext cx="4089426" cy="307777"/>
              </a:xfrm>
              <a:prstGeom prst="rect">
                <a:avLst/>
              </a:prstGeom>
              <a:noFill/>
            </p:spPr>
            <p:txBody>
              <a:bodyPr wrap="square" rtlCol="0">
                <a:spAutoFit/>
              </a:bodyPr>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300" normalizeH="0" baseline="0" noProof="0">
                    <a:ln>
                      <a:noFill/>
                    </a:ln>
                    <a:solidFill>
                      <a:srgbClr val="AE0E16"/>
                    </a:solidFill>
                    <a:effectLst/>
                    <a:uLnTx/>
                    <a:uFillTx/>
                    <a:latin typeface="微软雅黑 Light" panose="020B0502040204020203" pitchFamily="34" charset="-122"/>
                    <a:ea typeface="微软雅黑 Light" panose="020B0502040204020203" pitchFamily="34" charset="-122"/>
                    <a:cs typeface="+mn-cs"/>
                  </a:rPr>
                  <a:t>THANK YOU FOR WATCHING</a:t>
                </a:r>
                <a:endParaRPr kumimoji="0" lang="en-US" altLang="zh-CN" sz="1400" b="0" i="0" u="none" strike="noStrike" kern="1200" cap="none" spc="300" normalizeH="0" baseline="0" noProof="0">
                  <a:ln>
                    <a:noFill/>
                  </a:ln>
                  <a:solidFill>
                    <a:srgbClr val="AE0E16"/>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18" name="文本框 17"/>
            <p:cNvSpPr txBox="1"/>
            <p:nvPr/>
          </p:nvSpPr>
          <p:spPr>
            <a:xfrm>
              <a:off x="5309962" y="2286736"/>
              <a:ext cx="1911802" cy="461665"/>
            </a:xfrm>
            <a:prstGeom prst="rect">
              <a:avLst/>
            </a:prstGeom>
            <a:noFill/>
          </p:spPr>
          <p:txBody>
            <a:bodyPr wrap="square" rtlCol="0">
              <a:spAutoFit/>
            </a:bodyPr>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400" b="1" i="0" u="none" strike="noStrike" kern="1200" cap="none" spc="100" normalizeH="0" baseline="0" noProof="0">
                  <a:ln>
                    <a:noFill/>
                  </a:ln>
                  <a:solidFill>
                    <a:srgbClr val="AE0E16"/>
                  </a:solidFill>
                  <a:effectLst/>
                  <a:uLnTx/>
                  <a:uFillTx/>
                  <a:latin typeface="思源等宽 L"/>
                  <a:ea typeface="微软雅黑" panose="020B0503020204020204" pitchFamily="34" charset="-122"/>
                  <a:cs typeface="+mn-cs"/>
                </a:rPr>
                <a:t>THE END</a:t>
              </a:r>
              <a:endParaRPr kumimoji="0" lang="en-US" altLang="zh-CN" sz="2400" b="1" i="0" u="none" strike="noStrike" kern="1200" cap="none" spc="100" normalizeH="0" baseline="0" noProof="0">
                <a:ln>
                  <a:noFill/>
                </a:ln>
                <a:solidFill>
                  <a:srgbClr val="AE0E16"/>
                </a:solidFill>
                <a:effectLst/>
                <a:uLnTx/>
                <a:uFillTx/>
                <a:latin typeface="思源等宽 L"/>
                <a:ea typeface="微软雅黑" panose="020B0503020204020204"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heel(1)">
                                      <p:cBhvr>
                                        <p:cTn id="15"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254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06425" y="950895"/>
            <a:ext cx="7375699" cy="3710569"/>
            <a:chOff x="3604" y="1444"/>
            <a:chExt cx="9983" cy="5251"/>
          </a:xfrm>
        </p:grpSpPr>
        <p:grpSp>
          <p:nvGrpSpPr>
            <p:cNvPr id="3" name="Aitds3"/>
            <p:cNvGrpSpPr/>
            <p:nvPr/>
          </p:nvGrpSpPr>
          <p:grpSpPr>
            <a:xfrm rot="0">
              <a:off x="3604" y="2008"/>
              <a:ext cx="628" cy="353"/>
              <a:chOff x="2762976" y="2497837"/>
              <a:chExt cx="501650" cy="330200"/>
            </a:xfrm>
          </p:grpSpPr>
          <p:sp>
            <p:nvSpPr>
              <p:cNvPr id="4" name="Aitds3-1"/>
              <p:cNvSpPr/>
              <p:nvPr/>
            </p:nvSpPr>
            <p:spPr>
              <a:xfrm>
                <a:off x="2762976" y="2497837"/>
                <a:ext cx="165100" cy="330200"/>
              </a:xfrm>
              <a:prstGeom prst="chevron">
                <a:avLst/>
              </a:prstGeom>
              <a:solidFill>
                <a:srgbClr val="660000"/>
              </a:solid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 name="Aitds3-2"/>
              <p:cNvSpPr/>
              <p:nvPr/>
            </p:nvSpPr>
            <p:spPr>
              <a:xfrm>
                <a:off x="2928076" y="2497837"/>
                <a:ext cx="165100" cy="330200"/>
              </a:xfrm>
              <a:prstGeom prst="chevron">
                <a:avLst/>
              </a:prstGeom>
              <a:solidFill>
                <a:srgbClr val="660000"/>
              </a:solid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 name="Aitds3-3"/>
              <p:cNvSpPr/>
              <p:nvPr/>
            </p:nvSpPr>
            <p:spPr>
              <a:xfrm>
                <a:off x="3099526" y="2497837"/>
                <a:ext cx="165100" cy="330200"/>
              </a:xfrm>
              <a:prstGeom prst="chevron">
                <a:avLst/>
              </a:prstGeom>
              <a:solidFill>
                <a:srgbClr val="660000"/>
              </a:solidFill>
              <a:ln w="25400" cap="flat" cmpd="sng" algn="ctr">
                <a:solidFill>
                  <a:srgbClr val="660000"/>
                </a:solidFill>
                <a:prstDash val="solid"/>
              </a:ln>
              <a:effectLst/>
            </p:spPr>
            <p:txBody>
              <a:bodyPr rtlCol="0" anchor="ctr"/>
              <a:lstStyle/>
              <a:p>
                <a:pPr algn="ctr" defTabSz="914400">
                  <a:defRPr/>
                </a:pPr>
                <a:endParaRPr lang="zh-CN" altLang="en-US" kern="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12" name="Aitds4-1"/>
            <p:cNvSpPr>
              <a:spLocks noChangeArrowheads="1"/>
            </p:cNvSpPr>
            <p:nvPr/>
          </p:nvSpPr>
          <p:spPr bwMode="auto">
            <a:xfrm>
              <a:off x="4355" y="2249"/>
              <a:ext cx="9232" cy="4446"/>
            </a:xfrm>
            <a:prstGeom prst="roundRect">
              <a:avLst>
                <a:gd name="adj" fmla="val 8176"/>
              </a:avLst>
            </a:prstGeom>
            <a:noFill/>
            <a:ln w="19050">
              <a:solidFill>
                <a:srgbClr val="C00000"/>
              </a:solidFill>
              <a:rou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914400">
                <a:spcBef>
                  <a:spcPct val="0"/>
                </a:spcBef>
                <a:buNone/>
                <a:defRPr/>
              </a:pPr>
              <a:r>
                <a:rPr lang="en-US" altLang="zh-CN" sz="1500" b="1" kern="0" dirty="0">
                  <a:solidFill>
                    <a:srgbClr val="C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a:t>
              </a:r>
              <a:endParaRPr lang="zh-CN" altLang="en-US" sz="1500" b="1" kern="0" dirty="0">
                <a:solidFill>
                  <a:srgbClr val="C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4" name="Aitds3"/>
            <p:cNvSpPr/>
            <p:nvPr/>
          </p:nvSpPr>
          <p:spPr>
            <a:xfrm>
              <a:off x="4662" y="2146"/>
              <a:ext cx="8615" cy="4398"/>
            </a:xfrm>
            <a:prstGeom prst="rect">
              <a:avLst/>
            </a:prstGeom>
          </p:spPr>
          <p:txBody>
            <a:bodyPr wrap="square">
              <a:spAutoFit/>
            </a:bodyPr>
            <a:lstStyle/>
            <a:p>
              <a:pPr algn="just" defTabSz="914400">
                <a:lnSpc>
                  <a:spcPct val="200000"/>
                </a:lnSpc>
              </a:pPr>
              <a:r>
                <a:rPr lang="en-US" altLang="zh-CN" sz="1400" b="1"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a:t>
              </a:r>
              <a:r>
                <a:rPr lang="zh-CN" altLang="en-US" sz="1400" b="1"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武器方面：</a:t>
              </a:r>
              <a:r>
                <a:rPr lang="zh-CN" altLang="en-US" sz="14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美国是世界工业强国，美军具有第一流的现代化技术装备，掌握着制空权和制海权，实行现代化诸军、兵种联合作战。中国经济落后，志愿军武器装备处于明显劣势，基本上是靠步兵和少量炮兵、坦克部队作战。后虽有少量空军，也只能掩护主要交通运输线。</a:t>
              </a:r>
              <a:endParaRPr lang="zh-CN" altLang="en-US" sz="14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a:p>
              <a:pPr algn="just" defTabSz="914400">
                <a:lnSpc>
                  <a:spcPct val="200000"/>
                </a:lnSpc>
              </a:pPr>
              <a:r>
                <a:rPr lang="zh-CN" altLang="en-US" sz="1400" b="1"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    后勤方面：</a:t>
              </a:r>
              <a:r>
                <a:rPr lang="zh-CN" altLang="en-US" sz="14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美国感恩节可以吃火锅烧烤，住在暖和的军营里，可我们中国志愿军只能在零下40度的严寒中吃能硌掉牙的土豆。美国拥有各种防寒设备，可我们都没来得及换装就进入战场</a:t>
              </a:r>
              <a:r>
                <a:rPr lang="en-US" altLang="zh-CN" sz="14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rPr>
                <a:t>……</a:t>
              </a:r>
              <a:endParaRPr lang="en-US" altLang="zh-CN" sz="1400" dirty="0">
                <a:solidFill>
                  <a:srgbClr val="00000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5" name="Aitds3"/>
            <p:cNvSpPr/>
            <p:nvPr/>
          </p:nvSpPr>
          <p:spPr>
            <a:xfrm>
              <a:off x="6632" y="1444"/>
              <a:ext cx="4678" cy="564"/>
            </a:xfrm>
            <a:prstGeom prst="rect">
              <a:avLst/>
            </a:prstGeom>
            <a:solidFill>
              <a:srgbClr val="C00000">
                <a:alpha val="92000"/>
              </a:srgbClr>
            </a:solidFill>
            <a:ln>
              <a:solidFill>
                <a:srgbClr val="C00000"/>
              </a:solidFill>
            </a:ln>
            <a:effectLst>
              <a:outerShdw blurRad="50800" dist="50800" algn="ctr" rotWithShape="0">
                <a:srgbClr val="000000">
                  <a:alpha val="43000"/>
                </a:srgbClr>
              </a:outerShdw>
            </a:effectLst>
          </p:spPr>
          <p:txBody>
            <a:bodyPr wrap="square">
              <a:spAutoFit/>
            </a:bodyPr>
            <a:lstStyle/>
            <a:p>
              <a:pPr algn="dist" defTabSz="914400"/>
              <a:r>
                <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rPr>
                <a:t>抗美援朝战争中美实力悬殊</a:t>
              </a:r>
              <a:endPar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2"/>
          <a:stretch>
            <a:fillRect/>
          </a:stretch>
        </p:blipFill>
        <p:spPr>
          <a:xfrm>
            <a:off x="1108710" y="868045"/>
            <a:ext cx="4454525" cy="2937510"/>
          </a:xfrm>
          <a:prstGeom prst="rect">
            <a:avLst/>
          </a:prstGeom>
        </p:spPr>
      </p:pic>
      <p:pic>
        <p:nvPicPr>
          <p:cNvPr id="22" name="图片 21" descr="b999a9014c086e06142c2a0b7fc802f30bd1cb35"/>
          <p:cNvPicPr>
            <a:picLocks noChangeAspect="1"/>
          </p:cNvPicPr>
          <p:nvPr/>
        </p:nvPicPr>
        <p:blipFill>
          <a:blip r:embed="rId3"/>
          <a:stretch>
            <a:fillRect/>
          </a:stretch>
        </p:blipFill>
        <p:spPr>
          <a:xfrm>
            <a:off x="4413885" y="1831975"/>
            <a:ext cx="4064000" cy="2717800"/>
          </a:xfrm>
          <a:prstGeom prst="rect">
            <a:avLst/>
          </a:prstGeom>
        </p:spPr>
      </p:pic>
      <p:sp>
        <p:nvSpPr>
          <p:cNvPr id="23" name="文本框 22"/>
          <p:cNvSpPr txBox="1"/>
          <p:nvPr/>
        </p:nvSpPr>
        <p:spPr>
          <a:xfrm>
            <a:off x="5831840" y="796925"/>
            <a:ext cx="2333625" cy="737235"/>
          </a:xfrm>
          <a:prstGeom prst="rect">
            <a:avLst/>
          </a:prstGeom>
          <a:noFill/>
          <a:ln w="28575" cmpd="sng">
            <a:gradFill>
              <a:gsLst>
                <a:gs pos="0">
                  <a:srgbClr val="C00000"/>
                </a:gs>
                <a:gs pos="74000">
                  <a:schemeClr val="accent2">
                    <a:lumMod val="60000"/>
                    <a:lumOff val="40000"/>
                  </a:schemeClr>
                </a:gs>
                <a:gs pos="83000">
                  <a:schemeClr val="accent2">
                    <a:lumMod val="40000"/>
                    <a:lumOff val="60000"/>
                  </a:schemeClr>
                </a:gs>
                <a:gs pos="100000">
                  <a:schemeClr val="accent1">
                    <a:lumMod val="30000"/>
                    <a:lumOff val="70000"/>
                  </a:schemeClr>
                </a:gs>
              </a:gsLst>
              <a:lin ang="4140000" scaled="1"/>
            </a:gradFill>
            <a:prstDash val="solid"/>
          </a:ln>
          <a:effectLst>
            <a:reflection stA="45000" endPos="10000" dist="50800" dir="5400000" sy="-100000" algn="bl" rotWithShape="0"/>
          </a:effectLst>
        </p:spPr>
        <p:txBody>
          <a:bodyPr wrap="square" rtlCol="0">
            <a:spAutoFit/>
          </a:bodyPr>
          <a:p>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美军武器是坦克大炮、空军战机，而中国是轻机枪、步兵炮。</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Aitds3"/>
          <p:cNvSpPr/>
          <p:nvPr/>
        </p:nvSpPr>
        <p:spPr>
          <a:xfrm>
            <a:off x="322580" y="1449070"/>
            <a:ext cx="554990" cy="2245360"/>
          </a:xfrm>
          <a:prstGeom prst="rect">
            <a:avLst/>
          </a:prstGeom>
          <a:solidFill>
            <a:srgbClr val="C00000">
              <a:alpha val="92000"/>
            </a:srgbClr>
          </a:solidFill>
          <a:ln>
            <a:solidFill>
              <a:srgbClr val="C00000"/>
            </a:solidFill>
          </a:ln>
          <a:effectLst>
            <a:outerShdw blurRad="50800" dist="50800" algn="ctr" rotWithShape="0">
              <a:srgbClr val="000000">
                <a:alpha val="43000"/>
              </a:srgbClr>
            </a:outerShdw>
          </a:effectLst>
        </p:spPr>
        <p:txBody>
          <a:bodyPr wrap="square">
            <a:spAutoFit/>
          </a:bodyPr>
          <a:p>
            <a:pPr algn="dist" defTabSz="914400"/>
            <a:r>
              <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rPr>
              <a:t>中美军武器对比</a:t>
            </a:r>
            <a:endPar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grpSp>
        <p:nvGrpSpPr>
          <p:cNvPr id="16" name="组合 15"/>
          <p:cNvGrpSpPr/>
          <p:nvPr/>
        </p:nvGrpSpPr>
        <p:grpSpPr>
          <a:xfrm>
            <a:off x="683895" y="249555"/>
            <a:ext cx="6367145" cy="547370"/>
            <a:chOff x="1077" y="393"/>
            <a:chExt cx="10027" cy="862"/>
          </a:xfrm>
        </p:grpSpPr>
        <p:sp>
          <p:nvSpPr>
            <p:cNvPr id="17" name="文本框 5"/>
            <p:cNvSpPr txBox="1"/>
            <p:nvPr/>
          </p:nvSpPr>
          <p:spPr>
            <a:xfrm>
              <a:off x="1982" y="393"/>
              <a:ext cx="9122" cy="822"/>
            </a:xfrm>
            <a:prstGeom prst="rect">
              <a:avLst/>
            </a:prstGeom>
            <a:noFill/>
          </p:spPr>
          <p:txBody>
            <a:bodyPr vert="horz" wrap="square" rtlCol="0">
              <a:spAutoFit/>
            </a:bodyPr>
            <a:p>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抗美援朝历史背景</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sym typeface="+mn-ea"/>
                </a:rPr>
                <a:t>及</a:t>
              </a:r>
              <a:r>
                <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rPr>
                <a:t>经过</a:t>
              </a:r>
              <a:endParaRPr lang="zh-CN" altLang="en-US" sz="2800" b="1">
                <a:solidFill>
                  <a:srgbClr val="E63A3C"/>
                </a:solidFill>
                <a:effectLst>
                  <a:outerShdw blurRad="38100" dist="38100" dir="2700000" algn="tl">
                    <a:srgbClr val="000000">
                      <a:alpha val="43137"/>
                    </a:srgbClr>
                  </a:outerShdw>
                </a:effectLst>
                <a:latin typeface="方正启体简体" panose="03000509000000000000" pitchFamily="65" charset="-122"/>
                <a:ea typeface="方正启体简体" panose="03000509000000000000" pitchFamily="65" charset="-122"/>
              </a:endParaRPr>
            </a:p>
          </p:txBody>
        </p:sp>
        <p:sp>
          <p:nvSpPr>
            <p:cNvPr id="18" name="Oval 6"/>
            <p:cNvSpPr>
              <a:spLocks noChangeArrowheads="1"/>
            </p:cNvSpPr>
            <p:nvPr/>
          </p:nvSpPr>
          <p:spPr bwMode="auto">
            <a:xfrm>
              <a:off x="1077" y="419"/>
              <a:ext cx="815" cy="836"/>
            </a:xfrm>
            <a:prstGeom prst="ellipse">
              <a:avLst/>
            </a:prstGeom>
            <a:solidFill>
              <a:schemeClr val="accent2"/>
            </a:solidFill>
            <a:ln>
              <a:noFill/>
            </a:ln>
          </p:spPr>
          <p:txBody>
            <a:bodyPr/>
            <a:lstStyle/>
            <a:p>
              <a:endParaRPr lang="zh-CN" altLang="en-US">
                <a:solidFill>
                  <a:srgbClr val="F8F8F8"/>
                </a:solidFill>
              </a:endParaRPr>
            </a:p>
          </p:txBody>
        </p:sp>
        <p:sp>
          <p:nvSpPr>
            <p:cNvPr id="21" name="TextBox 137"/>
            <p:cNvSpPr txBox="1">
              <a:spLocks noChangeArrowheads="1"/>
            </p:cNvSpPr>
            <p:nvPr/>
          </p:nvSpPr>
          <p:spPr bwMode="auto">
            <a:xfrm>
              <a:off x="1093" y="529"/>
              <a:ext cx="78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a:solidFill>
                    <a:srgbClr val="F8F8F8"/>
                  </a:solidFill>
                  <a:latin typeface="微软雅黑" panose="020B0503020204020204" pitchFamily="34" charset="-122"/>
                  <a:ea typeface="微软雅黑" panose="020B0503020204020204" pitchFamily="34" charset="-122"/>
                </a:rPr>
                <a:t>01</a:t>
              </a:r>
              <a:endParaRPr lang="zh-CN" altLang="en-US" sz="2000" b="1">
                <a:solidFill>
                  <a:srgbClr val="F8F8F8"/>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141730" y="880110"/>
            <a:ext cx="7543800" cy="3832860"/>
            <a:chOff x="668" y="1386"/>
            <a:chExt cx="11880" cy="6036"/>
          </a:xfrm>
        </p:grpSpPr>
        <p:pic>
          <p:nvPicPr>
            <p:cNvPr id="6" name="图片 5"/>
            <p:cNvPicPr>
              <a:picLocks noChangeAspect="1"/>
            </p:cNvPicPr>
            <p:nvPr/>
          </p:nvPicPr>
          <p:blipFill>
            <a:blip r:embed="rId2"/>
            <a:stretch>
              <a:fillRect/>
            </a:stretch>
          </p:blipFill>
          <p:spPr>
            <a:xfrm>
              <a:off x="6382" y="1386"/>
              <a:ext cx="6167" cy="3531"/>
            </a:xfrm>
            <a:prstGeom prst="rect">
              <a:avLst/>
            </a:prstGeom>
          </p:spPr>
        </p:pic>
        <p:sp>
          <p:nvSpPr>
            <p:cNvPr id="7" name="文本框 6"/>
            <p:cNvSpPr txBox="1"/>
            <p:nvPr/>
          </p:nvSpPr>
          <p:spPr>
            <a:xfrm>
              <a:off x="4026" y="1521"/>
              <a:ext cx="1769" cy="1161"/>
            </a:xfrm>
            <a:prstGeom prst="rect">
              <a:avLst/>
            </a:prstGeom>
            <a:noFill/>
            <a:ln w="28575" cmpd="sng">
              <a:gradFill>
                <a:gsLst>
                  <a:gs pos="0">
                    <a:srgbClr val="C00000"/>
                  </a:gs>
                  <a:gs pos="74000">
                    <a:schemeClr val="accent2">
                      <a:lumMod val="60000"/>
                      <a:lumOff val="40000"/>
                    </a:schemeClr>
                  </a:gs>
                  <a:gs pos="83000">
                    <a:schemeClr val="accent2">
                      <a:lumMod val="40000"/>
                      <a:lumOff val="60000"/>
                    </a:schemeClr>
                  </a:gs>
                  <a:gs pos="100000">
                    <a:schemeClr val="accent1">
                      <a:lumMod val="30000"/>
                      <a:lumOff val="70000"/>
                    </a:schemeClr>
                  </a:gs>
                </a:gsLst>
                <a:lin ang="4140000" scaled="1"/>
              </a:gradFill>
              <a:prstDash val="solid"/>
            </a:ln>
            <a:effectLst>
              <a:reflection stA="45000" endPos="10000" dist="50800" dir="5400000" sy="-100000" algn="bl" rotWithShape="0"/>
            </a:effectLst>
          </p:spPr>
          <p:txBody>
            <a:bodyPr wrap="square" rtlCol="0">
              <a:spAutoFit/>
            </a:bodyPr>
            <a:p>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美国士兵吃着热腾腾的火鸡和罐头。</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descr="src=http---inews.gtimg.com-newsapp_bt-0-14032186374-1000.jpg&amp;refer=http---inews.gtimg"/>
            <p:cNvPicPr>
              <a:picLocks noChangeAspect="1"/>
            </p:cNvPicPr>
            <p:nvPr/>
          </p:nvPicPr>
          <p:blipFill>
            <a:blip r:embed="rId3"/>
            <a:stretch>
              <a:fillRect/>
            </a:stretch>
          </p:blipFill>
          <p:spPr>
            <a:xfrm>
              <a:off x="668" y="2987"/>
              <a:ext cx="6325" cy="3536"/>
            </a:xfrm>
            <a:prstGeom prst="rect">
              <a:avLst/>
            </a:prstGeom>
          </p:spPr>
        </p:pic>
        <p:pic>
          <p:nvPicPr>
            <p:cNvPr id="10" name="图片 9" descr="src=http---inews.gtimg.com-newsapp_bt-0-14045703078-641&amp;refer=http---inews.gtimg"/>
            <p:cNvPicPr>
              <a:picLocks noChangeAspect="1"/>
            </p:cNvPicPr>
            <p:nvPr/>
          </p:nvPicPr>
          <p:blipFill>
            <a:blip r:embed="rId4"/>
            <a:stretch>
              <a:fillRect/>
            </a:stretch>
          </p:blipFill>
          <p:spPr>
            <a:xfrm>
              <a:off x="4627" y="4616"/>
              <a:ext cx="5691" cy="2806"/>
            </a:xfrm>
            <a:prstGeom prst="rect">
              <a:avLst/>
            </a:prstGeom>
          </p:spPr>
        </p:pic>
        <p:sp>
          <p:nvSpPr>
            <p:cNvPr id="11" name="文本框 10"/>
            <p:cNvSpPr txBox="1"/>
            <p:nvPr/>
          </p:nvSpPr>
          <p:spPr>
            <a:xfrm>
              <a:off x="10588" y="5538"/>
              <a:ext cx="1769" cy="1161"/>
            </a:xfrm>
            <a:prstGeom prst="rect">
              <a:avLst/>
            </a:prstGeom>
            <a:noFill/>
            <a:ln w="28575" cmpd="sng">
              <a:gradFill>
                <a:gsLst>
                  <a:gs pos="0">
                    <a:srgbClr val="C00000"/>
                  </a:gs>
                  <a:gs pos="74000">
                    <a:schemeClr val="accent2">
                      <a:lumMod val="60000"/>
                      <a:lumOff val="40000"/>
                    </a:schemeClr>
                  </a:gs>
                  <a:gs pos="83000">
                    <a:schemeClr val="accent2">
                      <a:lumMod val="40000"/>
                      <a:lumOff val="60000"/>
                    </a:schemeClr>
                  </a:gs>
                  <a:gs pos="100000">
                    <a:schemeClr val="accent1">
                      <a:lumMod val="30000"/>
                      <a:lumOff val="70000"/>
                    </a:schemeClr>
                  </a:gs>
                </a:gsLst>
                <a:lin ang="4140000" scaled="1"/>
              </a:gradFill>
              <a:prstDash val="solid"/>
            </a:ln>
            <a:effectLst>
              <a:reflection stA="45000" endPos="7000" dist="50800" dir="5400000" sy="-100000" algn="bl" rotWithShape="0"/>
            </a:effectLst>
          </p:spPr>
          <p:txBody>
            <a:bodyPr wrap="square" rtlCol="0">
              <a:spAutoFit/>
            </a:bodyPr>
            <a:p>
              <a:pPr lvl="0" algn="l">
                <a:buClrTx/>
                <a:buSzTx/>
                <a:buFontTx/>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而中国志愿军只能啃着冻硬的土豆。</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sp>
        <p:nvSpPr>
          <p:cNvPr id="24" name="Aitds3"/>
          <p:cNvSpPr/>
          <p:nvPr/>
        </p:nvSpPr>
        <p:spPr>
          <a:xfrm>
            <a:off x="322580" y="1449070"/>
            <a:ext cx="554990" cy="2245360"/>
          </a:xfrm>
          <a:prstGeom prst="rect">
            <a:avLst/>
          </a:prstGeom>
          <a:solidFill>
            <a:srgbClr val="C00000">
              <a:alpha val="92000"/>
            </a:srgbClr>
          </a:solidFill>
          <a:ln>
            <a:solidFill>
              <a:srgbClr val="C00000"/>
            </a:solidFill>
          </a:ln>
          <a:effectLst>
            <a:outerShdw blurRad="50800" dist="50800" algn="ctr" rotWithShape="0">
              <a:srgbClr val="000000">
                <a:alpha val="43000"/>
              </a:srgbClr>
            </a:outerShdw>
          </a:effectLst>
        </p:spPr>
        <p:txBody>
          <a:bodyPr wrap="square">
            <a:spAutoFit/>
          </a:bodyPr>
          <a:p>
            <a:pPr algn="dist" defTabSz="914400"/>
            <a:r>
              <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rPr>
              <a:t>中美军后勤对比</a:t>
            </a:r>
            <a:endPar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l="-10000" r="-10000"/>
          </a:stretch>
        </a:blipFill>
        <a:effectLst/>
      </p:bgPr>
    </p:bg>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1"/>
          <a:stretch>
            <a:fillRect/>
          </a:stretch>
        </p:blipFill>
        <p:spPr>
          <a:xfrm>
            <a:off x="0" y="0"/>
            <a:ext cx="9144000" cy="5102860"/>
          </a:xfrm>
          <a:prstGeom prst="rect">
            <a:avLst/>
          </a:prstGeom>
        </p:spPr>
      </p:pic>
      <p:sp>
        <p:nvSpPr>
          <p:cNvPr id="24" name="Aitds3"/>
          <p:cNvSpPr/>
          <p:nvPr/>
        </p:nvSpPr>
        <p:spPr>
          <a:xfrm>
            <a:off x="1805940" y="130175"/>
            <a:ext cx="2101850" cy="398780"/>
          </a:xfrm>
          <a:prstGeom prst="rect">
            <a:avLst/>
          </a:prstGeom>
          <a:solidFill>
            <a:srgbClr val="C00000">
              <a:alpha val="92000"/>
            </a:srgbClr>
          </a:solidFill>
          <a:ln>
            <a:solidFill>
              <a:srgbClr val="C00000"/>
            </a:solidFill>
          </a:ln>
          <a:effectLst>
            <a:outerShdw blurRad="50800" dist="50800" algn="ctr" rotWithShape="0">
              <a:srgbClr val="000000">
                <a:alpha val="43000"/>
              </a:srgbClr>
            </a:outerShdw>
            <a:softEdge rad="12700"/>
          </a:effectLst>
        </p:spPr>
        <p:txBody>
          <a:bodyPr wrap="square">
            <a:spAutoFit/>
          </a:bodyPr>
          <a:p>
            <a:pPr algn="dist" defTabSz="914400"/>
            <a:r>
              <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rPr>
              <a:t>抗美援朝战争图</a:t>
            </a:r>
            <a:endParaRPr lang="zh-CN" altLang="en-US" sz="2000" dirty="0">
              <a:solidFill>
                <a:schemeClr val="bg1"/>
              </a:solidFill>
              <a:latin typeface="思源宋体 Heavy" panose="02020900000000000000" pitchFamily="18" charset="-122"/>
              <a:ea typeface="思源宋体 Heavy" panose="02020900000000000000" pitchFamily="18" charset="-122"/>
              <a:sym typeface="思源黑体 CN Normal" panose="020B0400000000000000" pitchFamily="34" charset="-122"/>
            </a:endParaRPr>
          </a:p>
        </p:txBody>
      </p:sp>
      <p:pic>
        <p:nvPicPr>
          <p:cNvPr id="2" name="图片 1" descr="抗美援朝战争图"/>
          <p:cNvPicPr>
            <a:picLocks noChangeAspect="1"/>
          </p:cNvPicPr>
          <p:nvPr/>
        </p:nvPicPr>
        <p:blipFill>
          <a:blip r:embed="rId2"/>
          <a:stretch>
            <a:fillRect/>
          </a:stretch>
        </p:blipFill>
        <p:spPr>
          <a:xfrm>
            <a:off x="5011420" y="65405"/>
            <a:ext cx="3975100" cy="4702810"/>
          </a:xfrm>
          <a:prstGeom prst="rect">
            <a:avLst/>
          </a:prstGeom>
        </p:spPr>
      </p:pic>
      <p:sp>
        <p:nvSpPr>
          <p:cNvPr id="3" name="Aitds2"/>
          <p:cNvSpPr/>
          <p:nvPr/>
        </p:nvSpPr>
        <p:spPr>
          <a:xfrm>
            <a:off x="294005" y="631825"/>
            <a:ext cx="4717415" cy="3880485"/>
          </a:xfrm>
          <a:prstGeom prst="rect">
            <a:avLst/>
          </a:prstGeom>
          <a:noFill/>
          <a:ln w="28575" cap="flat" cmpd="thickThin" algn="ctr">
            <a:solidFill>
              <a:srgbClr val="C00000"/>
            </a:solidFill>
            <a:prstDash val="sysDash"/>
          </a:ln>
          <a:effectLst/>
        </p:spPr>
        <p:txBody>
          <a:bodyPr rtlCol="0" anchor="ctr"/>
          <a:p>
            <a:pPr algn="ctr" fontAlgn="base">
              <a:spcBef>
                <a:spcPct val="0"/>
              </a:spcBef>
              <a:spcAft>
                <a:spcPct val="0"/>
              </a:spcAft>
              <a:defRPr/>
            </a:pPr>
            <a:endParaRPr lang="zh-CN" altLang="en-US" sz="4000" b="1" kern="0" dirty="0">
              <a:solidFill>
                <a:srgbClr val="FFFDFB"/>
              </a:solidFill>
              <a:latin typeface="+mn-ea"/>
              <a:cs typeface="阿里巴巴普惠体" panose="00020600040101010101" pitchFamily="18" charset="-122"/>
              <a:sym typeface="阿里巴巴普惠体" panose="00020600040101010101" pitchFamily="18" charset="-122"/>
            </a:endParaRPr>
          </a:p>
        </p:txBody>
      </p:sp>
      <p:sp>
        <p:nvSpPr>
          <p:cNvPr id="4" name="文本框 3"/>
          <p:cNvSpPr txBox="1"/>
          <p:nvPr/>
        </p:nvSpPr>
        <p:spPr>
          <a:xfrm>
            <a:off x="376555" y="751205"/>
            <a:ext cx="4552315" cy="3599815"/>
          </a:xfrm>
          <a:prstGeom prst="rect">
            <a:avLst/>
          </a:prstGeom>
          <a:noFill/>
        </p:spPr>
        <p:txBody>
          <a:bodyPr wrap="squar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时间：1950年10月—1953年7月</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描述：1950年6月25日，朝鲜内战爆发。美国立即进行武装干涉，同时派第七舰队侵入台湾海峡，阻挠中国的统一大业。美国还操纵联合国安理会通过决议，组成以美国为首的“联合国军”，越过“三八线”，直逼中朝边境的鸭绿江和图们江，扩大侵朝战争，严重威胁中国国家安全。</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1950年10月，应朝鲜政府要求，党中央决定入朝作战。毛泽东派遣以彭德怀为司令员的中国人民志愿军开赴朝鲜，抗美援朝，保家卫国，与朝鲜军民并肩作战。经过五次战役，中朝军队把战线稳定在“三八线”附近，美国被迫同意进行谈判。志愿军入朝后，国内开展了轰轰烈烈的抗美援朝运动，有力地支援了抗美援朝战争。经过边谈边打、反复较量，1953年7月，美国不得不在《朝鲜停战协定》上签字，中国人民取得抗美援朝战争的胜利。抗美援朝战争打出了国威和军威，提高了新中国的国际地位。志愿军中涌现出杨根思、黄继光、邱少云、罗盛教等30多万名英雄功臣，他们可歌可泣的英雄事迹汇成强大的民族凝聚力，极大地鼓舞着全国人民为保卫和建设祖国而团结奋斗。</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
</file>

<file path=ppt/tags/tag1.xml><?xml version="1.0" encoding="utf-8"?>
<p:tagLst xmlns:p="http://schemas.openxmlformats.org/presentationml/2006/main">
  <p:tag name="KSO_WM_MEDIACOVER_FLAG" val="1"/>
  <p:tag name="KSO_WM_UNIT_MEDIACOVER_BTN_STATE" val="1"/>
  <p:tag name="KSO_WM_UNIT_MEDIACOVER_BTNRECT" val="4397*2844*585*58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KSO_WM_UNIT_PLACING_PICTURE_USER_VIEWPORT" val="{&quot;height&quot;:2972,&quot;width&quot;:3839}"/>
  <p:tag name="KSO_WM_UNIT_PLACING_PICTURE_USER_RELATIVERECTANGLE" val="{&quot;bottom&quot;:0,&quot;left&quot;:0,&quot;right&quot;:0,&quot;top&quot;:0}"/>
  <p:tag name="KSO_WM_UNIT_PLACING_PICTURE_COLLAGE_RELATIVERECTANGLE" val="{&quot;bottom&quot;:0.017964971625561842,&quot;left&quot;:0,&quot;right&quot;:0,&quot;top&quot;:0.017964971625561842}"/>
  <p:tag name="KSO_WM_UNIT_PLACING_PICTURE_COLLAGE_VIEWPORT" val="{&quot;height&quot;:2339.7290635816453,&quot;width&quot;:3134.9187010560931}"/>
  <p:tag name="KSO_WM_UNIT_PLACING_PICTURE_INFO" val="{&quot;code&quot;:&quot;Ba[1]&quot;,&quot;full_picture&quot;:false,&quot;last_crop_picture&quot;:&quot;Ba[1]&quot;,&quot;scheme&quot;:&quot;3-8&quot;,&quot;spacing&quot;:5}"/>
  <p:tag name="KSO_WM_UNIT_PLACING_PICTURE" val="173605.076"/>
  <p:tag name="KSO_WM_BEAUTIFY_FLAG" val=""/>
  <p:tag name="KSO_WM_UNIT_TYPE" val=""/>
  <p:tag name="KSO_WM_UNIT_INDEX" val=""/>
  <p:tag name="KSO_WM_UNIT_ID" val=""/>
</p:tagLst>
</file>

<file path=ppt/tags/tag3.xml><?xml version="1.0" encoding="utf-8"?>
<p:tagLst xmlns:p="http://schemas.openxmlformats.org/presentationml/2006/main">
  <p:tag name="KSO_WM_UNIT_PLACING_PICTURE_USER_VIEWPORT" val="{&quot;height&quot;:4664,&quot;width&quot;:3996}"/>
  <p:tag name="KSO_WM_UNIT_PLACING_PICTURE_USER_RELATIVERECTANGLE" val="{&quot;bottom&quot;:0.11168634383483796,&quot;left&quot;:0,&quot;right&quot;:0,&quot;top&quot;:0.05530652187638109}"/>
  <p:tag name="KSO_WM_UNIT_PLACING_PICTURE_COLLAGE_RELATIVERECTANGLE" val="{&quot;bottom&quot;:0,&quot;left&quot;:0.039681249273078742,&quot;right&quot;:0.039681249273078742,&quot;top&quot;:0}"/>
  <p:tag name="KSO_WM_UNIT_PLACING_PICTURE_COLLAGE_VIEWPORT" val="{&quot;height&quot;:4771.1378248466863,&quot;width&quot;:3134.9187010560931}"/>
  <p:tag name="KSO_WM_UNIT_PLACING_PICTURE_INFO" val="{&quot;code&quot;:&quot;Ba[1]&quot;,&quot;full_picture&quot;:false,&quot;last_crop_picture&quot;:&quot;Ba[1]&quot;,&quot;scheme&quot;:&quot;3-8&quot;,&quot;spacing&quot;:5}"/>
  <p:tag name="KSO_WM_UNIT_PLACING_PICTURE" val="173605.076"/>
  <p:tag name="KSO_WM_BEAUTIFY_FLAG" val=""/>
  <p:tag name="KSO_WM_UNIT_TYPE" val=""/>
  <p:tag name="KSO_WM_UNIT_INDEX" val=""/>
  <p:tag name="KSO_WM_UNIT_ID" val=""/>
</p:tagLst>
</file>

<file path=ppt/tags/tag4.xml><?xml version="1.0" encoding="utf-8"?>
<p:tagLst xmlns:p="http://schemas.openxmlformats.org/presentationml/2006/main">
  <p:tag name="KSO_WM_UNIT_PLACING_PICTURE_USER_VIEWPORT" val="{&quot;height&quot;:1738,&quot;width&quot;:3489}"/>
  <p:tag name="KSO_WM_UNIT_PLACING_PICTURE_USER_RELATIVERECTANGLE" val="{&quot;bottom&quot;:0,&quot;left&quot;:0,&quot;right&quot;:0,&quot;top&quot;:0}"/>
  <p:tag name="KSO_WM_UNIT_PLACING_PICTURE_COLLAGE_RELATIVERECTANGLE" val="{&quot;bottom&quot;:0,&quot;left&quot;:0.16628208633544406,&quot;right&quot;:0.16628208633544406,&quot;top&quot;:0}"/>
  <p:tag name="KSO_WM_UNIT_PLACING_PICTURE_COLLAGE_VIEWPORT" val="{&quot;height&quot;:2339.7290635816453,&quot;width&quot;:3134.9187010560931}"/>
  <p:tag name="KSO_WM_UNIT_PLACING_PICTURE_INFO" val="{&quot;code&quot;:&quot;Ba[1]&quot;,&quot;full_picture&quot;:false,&quot;last_crop_picture&quot;:&quot;Ba[1]&quot;,&quot;scheme&quot;:&quot;3-8&quot;,&quot;spacing&quot;:5}"/>
  <p:tag name="KSO_WM_UNIT_PLACING_PICTURE" val="173605.076"/>
  <p:tag name="KSO_WM_BEAUTIFY_FLAG" val=""/>
  <p:tag name="KSO_WM_UNIT_TYPE" val=""/>
  <p:tag name="KSO_WM_UNIT_INDEX" val=""/>
  <p:tag name="KSO_WM_UNIT_ID" val=""/>
</p:tagLst>
</file>

<file path=ppt/tags/tag5.xml><?xml version="1.0" encoding="utf-8"?>
<p:tagLst xmlns:p="http://schemas.openxmlformats.org/presentationml/2006/main">
  <p:tag name="KSO_WM_UNIT_PLACING_PICTURE_USER_VIEWPORT" val="{&quot;height&quot;:4755,&quot;width&quot;:3629}"/>
  <p:tag name="KSO_WM_UNIT_PLACING_PICTURE_USER_RELATIVERECTANGLE" val="{&quot;bottom&quot;:0,&quot;left&quot;:0.10643201340875759,&quot;right&quot;:0.13324952859836581,&quot;top&quot;:0.003771213073538655}"/>
  <p:tag name="KSO_WM_UNIT_PLACING_PICTURE_COLLAGE_RELATIVERECTANGLE" val="{&quot;bottom&quot;:0,&quot;left&quot;:0.27013446718265993,&quot;right&quot;:0.29695198237226816,&quot;top&quot;:0}"/>
  <p:tag name="KSO_WM_UNIT_PLACING_PICTURE_COLLAGE_VIEWPORT" val="{&quot;height&quot;:5084.0696398123582,&quot;width&quot;:2200.9626384811663}"/>
  <p:tag name="KSO_WM_UNIT_PLACING_PICTURE_INFO" val="{&quot;code&quot;:&quot;ab[5]&quot;,&quot;full_picture&quot;:false,&quot;last_crop_picture&quot;:&quot;ab[5]&quot;,&quot;scheme&quot;:&quot;3-3&quot;,&quot;spacing&quot;:5}"/>
  <p:tag name="KSO_WM_UNIT_PLACING_PICTURE" val="175033.231"/>
  <p:tag name="KSO_WM_BEAUTIFY_FLAG" val=""/>
  <p:tag name="KSO_WM_UNIT_TYPE" val=""/>
  <p:tag name="KSO_WM_UNIT_INDEX" val=""/>
  <p:tag name="KSO_WM_UNIT_ID" val=""/>
</p:tagLst>
</file>

<file path=ppt/tags/tag6.xml><?xml version="1.0" encoding="utf-8"?>
<p:tagLst xmlns:p="http://schemas.openxmlformats.org/presentationml/2006/main">
  <p:tag name="KSO_WM_UNIT_PLACING_PICTURE_USER_VIEWPORT" val="{&quot;height&quot;:3929,&quot;width&quot;:4715}"/>
  <p:tag name="KSO_WM_UNIT_PLACING_PICTURE_USER_RELATIVERECTANGLE" val="{&quot;bottom&quot;:0.07813233223838574,&quot;left&quot;:0.1293558606124604,&quot;right&quot;:0.040830693417810628,&quot;top&quot;:0}"/>
  <p:tag name="KSO_WM_UNIT_PLACING_PICTURE_COLLAGE_RELATIVERECTANGLE" val="{&quot;bottom&quot;:0,&quot;left&quot;:0.38190095459372603,&quot;right&quot;:0.29337578739907633,&quot;top&quot;:0}"/>
  <p:tag name="KSO_WM_UNIT_PLACING_PICTURE_COLLAGE_VIEWPORT" val="{&quot;height&quot;:5084.0696398123582,&quot;width&quot;:2200.9626384811663}"/>
  <p:tag name="KSO_WM_UNIT_PLACING_PICTURE_INFO" val="{&quot;code&quot;:&quot;ab[5]&quot;,&quot;full_picture&quot;:false,&quot;last_crop_picture&quot;:&quot;ab[5]&quot;,&quot;scheme&quot;:&quot;3-3&quot;,&quot;spacing&quot;:5}"/>
  <p:tag name="KSO_WM_UNIT_PLACING_PICTURE" val="175033.231"/>
  <p:tag name="KSO_WM_BEAUTIFY_FLAG" val=""/>
  <p:tag name="KSO_WM_UNIT_TYPE" val=""/>
  <p:tag name="KSO_WM_UNIT_INDEX" val=""/>
  <p:tag name="KSO_WM_UNIT_ID" val=""/>
</p:tagLst>
</file>

<file path=ppt/tags/tag7.xml><?xml version="1.0" encoding="utf-8"?>
<p:tagLst xmlns:p="http://schemas.openxmlformats.org/presentationml/2006/main">
  <p:tag name="KSO_WM_UNIT_PLACING_PICTURE_USER_VIEWPORT" val="{&quot;height&quot;:3600,&quot;width&quot;:2441}"/>
  <p:tag name="KSO_WM_UNIT_PLACING_PICTURE_USER_RELATIVERECTANGLE" val="{&quot;bottom&quot;:0,&quot;left&quot;:0,&quot;right&quot;:0,&quot;top&quot;:0}"/>
  <p:tag name="KSO_WM_UNIT_PLACING_PICTURE_COLLAGE_RELATIVERECTANGLE" val="{&quot;bottom&quot;:0,&quot;left&quot;:0.1807683773858543,&quot;right&quot;:0.1807683773858543,&quot;top&quot;:0}"/>
  <p:tag name="KSO_WM_UNIT_PLACING_PICTURE_COLLAGE_VIEWPORT" val="{&quot;height&quot;:5084.0696398123582,&quot;width&quot;:2200.9626384811663}"/>
  <p:tag name="KSO_WM_UNIT_PLACING_PICTURE_INFO" val="{&quot;code&quot;:&quot;ab[5]&quot;,&quot;full_picture&quot;:false,&quot;last_crop_picture&quot;:&quot;ab[5]&quot;,&quot;scheme&quot;:&quot;3-3&quot;,&quot;spacing&quot;:5}"/>
  <p:tag name="KSO_WM_UNIT_PLACING_PICTURE" val="175033.231"/>
  <p:tag name="KSO_WM_BEAUTIFY_FLAG" val=""/>
  <p:tag name="KSO_WM_UNIT_TYPE" val=""/>
  <p:tag name="KSO_WM_UNIT_INDEX" val=""/>
  <p:tag name="KSO_WM_UNIT_ID" val=""/>
</p:tagLst>
</file>

<file path=ppt/tags/tag8.xml><?xml version="1.0" encoding="utf-8"?>
<p:tagLst xmlns:p="http://schemas.openxmlformats.org/presentationml/2006/main">
  <p:tag name="ISPRING_ULTRA_SCORM_SLIDE_COUNT" val="1"/>
  <p:tag name="ISPRING_PRESENTATION_TITLE" val="WWW.99PPT.COM"/>
</p:tagLst>
</file>

<file path=ppt/theme/theme1.xml><?xml version="1.0" encoding="utf-8"?>
<a:theme xmlns:a="http://schemas.openxmlformats.org/drawingml/2006/main" name="www.99ppt.com">
  <a:themeElements>
    <a:clrScheme name="1">
      <a:dk1>
        <a:sysClr val="windowText" lastClr="000000"/>
      </a:dk1>
      <a:lt1>
        <a:sysClr val="window" lastClr="FFFFFF"/>
      </a:lt1>
      <a:dk2>
        <a:srgbClr val="646464"/>
      </a:dk2>
      <a:lt2>
        <a:srgbClr val="A5A5A5"/>
      </a:lt2>
      <a:accent1>
        <a:srgbClr val="BE309C"/>
      </a:accent1>
      <a:accent2>
        <a:srgbClr val="AE0E16"/>
      </a:accent2>
      <a:accent3>
        <a:srgbClr val="FB9E00"/>
      </a:accent3>
      <a:accent4>
        <a:srgbClr val="FFED00"/>
      </a:accent4>
      <a:accent5>
        <a:srgbClr val="A55057"/>
      </a:accent5>
      <a:accent6>
        <a:srgbClr val="6C7D7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6842</Words>
  <Application>WPS 演示</Application>
  <PresentationFormat>全屏显示(16:9)</PresentationFormat>
  <Paragraphs>419</Paragraphs>
  <Slides>51</Slides>
  <Notes>24</Notes>
  <HiddenSlides>0</HiddenSlides>
  <MMClips>1</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51</vt:i4>
      </vt:variant>
    </vt:vector>
  </HeadingPairs>
  <TitlesOfParts>
    <vt:vector size="81" baseType="lpstr">
      <vt:lpstr>Arial</vt:lpstr>
      <vt:lpstr>宋体</vt:lpstr>
      <vt:lpstr>Wingdings</vt:lpstr>
      <vt:lpstr>微软雅黑</vt:lpstr>
      <vt:lpstr>U.S. 101</vt:lpstr>
      <vt:lpstr>Segoe Print</vt:lpstr>
      <vt:lpstr>Roboto</vt:lpstr>
      <vt:lpstr>李旭科书法</vt:lpstr>
      <vt:lpstr>Lato Regular</vt:lpstr>
      <vt:lpstr>Calibri</vt:lpstr>
      <vt:lpstr>Lato Light</vt:lpstr>
      <vt:lpstr>FontAwesome</vt:lpstr>
      <vt:lpstr>Gill Sans</vt:lpstr>
      <vt:lpstr>Lato Black</vt:lpstr>
      <vt:lpstr>Arial</vt:lpstr>
      <vt:lpstr>Lato Hairline</vt:lpstr>
      <vt:lpstr>思源黑体 CN Normal</vt:lpstr>
      <vt:lpstr>Calibri</vt:lpstr>
      <vt:lpstr>黑体</vt:lpstr>
      <vt:lpstr>方正启体简体</vt:lpstr>
      <vt:lpstr>思源宋体 Heavy</vt:lpstr>
      <vt:lpstr>阿里巴巴普惠体</vt:lpstr>
      <vt:lpstr>Arial Unicode MS</vt:lpstr>
      <vt:lpstr>方正粗黑宋简体</vt:lpstr>
      <vt:lpstr>Helvetica</vt:lpstr>
      <vt:lpstr>思源黑体 CN Medium</vt:lpstr>
      <vt:lpstr>思源等宽 L</vt:lpstr>
      <vt:lpstr>微软雅黑 Light</vt:lpstr>
      <vt:lpstr>Gill Sans MT</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WWW.99PPT.COM</dc:title>
  <dc:creator>WWW.99PPT.COM</dc:creator>
  <cp:lastModifiedBy>Oxygen.</cp:lastModifiedBy>
  <cp:revision>7</cp:revision>
  <dcterms:created xsi:type="dcterms:W3CDTF">2015-12-11T17:46:00Z</dcterms:created>
  <dcterms:modified xsi:type="dcterms:W3CDTF">2022-02-15T09:53:36Z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C65475EDE7E34E10B87836E8A52DD8DA</vt:lpwstr>
  </property>
  <property fmtid="{D5CDD505-2E9C-101B-9397-08002B2CF9AE}" pid="3" name="KSOProductBuildVer">
    <vt:lpwstr>2052-11.1.0.10314</vt:lpwstr>
  </property>
</Properties>
</file>